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79" r:id="rId1"/>
    <p:sldMasterId id="2147483703" r:id="rId2"/>
    <p:sldMasterId id="2147483715" r:id="rId3"/>
    <p:sldMasterId id="2147483727" r:id="rId4"/>
  </p:sldMasterIdLst>
  <p:notesMasterIdLst>
    <p:notesMasterId r:id="rId18"/>
  </p:notesMasterIdLst>
  <p:handoutMasterIdLst>
    <p:handoutMasterId r:id="rId19"/>
  </p:handoutMasterIdLst>
  <p:sldIdLst>
    <p:sldId id="440" r:id="rId5"/>
    <p:sldId id="469" r:id="rId6"/>
    <p:sldId id="458" r:id="rId7"/>
    <p:sldId id="457" r:id="rId8"/>
    <p:sldId id="459" r:id="rId9"/>
    <p:sldId id="460" r:id="rId10"/>
    <p:sldId id="461" r:id="rId11"/>
    <p:sldId id="462" r:id="rId12"/>
    <p:sldId id="463" r:id="rId13"/>
    <p:sldId id="464" r:id="rId14"/>
    <p:sldId id="465" r:id="rId15"/>
    <p:sldId id="467" r:id="rId16"/>
    <p:sldId id="468" r:id="rId17"/>
  </p:sldIdLst>
  <p:sldSz cx="9144000" cy="6858000" type="screen4x3"/>
  <p:notesSz cx="6807200" cy="9939338"/>
  <p:custDataLst>
    <p:tags r:id="rId20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7" userDrawn="1">
          <p15:clr>
            <a:srgbClr val="A4A3A4"/>
          </p15:clr>
        </p15:guide>
        <p15:guide id="2" orient="horz" pos="4133">
          <p15:clr>
            <a:srgbClr val="A4A3A4"/>
          </p15:clr>
        </p15:guide>
        <p15:guide id="3" orient="horz" pos="187">
          <p15:clr>
            <a:srgbClr val="A4A3A4"/>
          </p15:clr>
        </p15:guide>
        <p15:guide id="4" pos="181">
          <p15:clr>
            <a:srgbClr val="A4A3A4"/>
          </p15:clr>
        </p15:guide>
        <p15:guide id="5" pos="1859">
          <p15:clr>
            <a:srgbClr val="A4A3A4"/>
          </p15:clr>
        </p15:guide>
        <p15:guide id="6" pos="2041">
          <p15:clr>
            <a:srgbClr val="A4A3A4"/>
          </p15:clr>
        </p15:guide>
        <p15:guide id="7" pos="3719">
          <p15:clr>
            <a:srgbClr val="A4A3A4"/>
          </p15:clr>
        </p15:guide>
        <p15:guide id="8" pos="3901">
          <p15:clr>
            <a:srgbClr val="A4A3A4"/>
          </p15:clr>
        </p15:guide>
        <p15:guide id="9" pos="2789">
          <p15:clr>
            <a:srgbClr val="A4A3A4"/>
          </p15:clr>
        </p15:guide>
        <p15:guide id="10" pos="2971">
          <p15:clr>
            <a:srgbClr val="A4A3A4"/>
          </p15:clr>
        </p15:guide>
        <p15:guide id="11" pos="5556" userDrawn="1">
          <p15:clr>
            <a:srgbClr val="A4A3A4"/>
          </p15:clr>
        </p15:guide>
        <p15:guide id="12" orient="horz" pos="4110">
          <p15:clr>
            <a:srgbClr val="A4A3A4"/>
          </p15:clr>
        </p15:guide>
        <p15:guide id="13" orient="horz" pos="210">
          <p15:clr>
            <a:srgbClr val="A4A3A4"/>
          </p15:clr>
        </p15:guide>
        <p15:guide id="14" pos="158">
          <p15:clr>
            <a:srgbClr val="A4A3A4"/>
          </p15:clr>
        </p15:guide>
        <p15:guide id="15" pos="206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5" userDrawn="1">
          <p15:clr>
            <a:srgbClr val="A4A3A4"/>
          </p15:clr>
        </p15:guide>
        <p15:guide id="2" pos="2147" userDrawn="1">
          <p15:clr>
            <a:srgbClr val="A4A3A4"/>
          </p15:clr>
        </p15:guide>
        <p15:guide id="3" orient="horz" pos="3131" userDrawn="1">
          <p15:clr>
            <a:srgbClr val="A4A3A4"/>
          </p15:clr>
        </p15:guide>
        <p15:guide id="4" pos="214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851"/>
    <a:srgbClr val="028979"/>
    <a:srgbClr val="005BA9"/>
    <a:srgbClr val="3C6380"/>
    <a:srgbClr val="FFD68B"/>
    <a:srgbClr val="43ADE4"/>
    <a:srgbClr val="EFB77B"/>
    <a:srgbClr val="C6DEA2"/>
    <a:srgbClr val="0F635F"/>
    <a:srgbClr val="EBEF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42" autoAdjust="0"/>
    <p:restoredTop sz="61206" autoAdjust="0"/>
  </p:normalViewPr>
  <p:slideViewPr>
    <p:cSldViewPr showGuides="1">
      <p:cViewPr varScale="1">
        <p:scale>
          <a:sx n="70" d="100"/>
          <a:sy n="70" d="100"/>
        </p:scale>
        <p:origin x="3144" y="72"/>
      </p:cViewPr>
      <p:guideLst>
        <p:guide orient="horz" pos="1207"/>
        <p:guide orient="horz" pos="4133"/>
        <p:guide orient="horz" pos="187"/>
        <p:guide pos="181"/>
        <p:guide pos="1859"/>
        <p:guide pos="2041"/>
        <p:guide pos="3719"/>
        <p:guide pos="3901"/>
        <p:guide pos="2789"/>
        <p:guide pos="2971"/>
        <p:guide pos="5556"/>
        <p:guide orient="horz" pos="4110"/>
        <p:guide orient="horz" pos="210"/>
        <p:guide pos="158"/>
        <p:guide pos="20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32" d="100"/>
        <a:sy n="132" d="100"/>
      </p:scale>
      <p:origin x="0" y="0"/>
    </p:cViewPr>
  </p:sorterViewPr>
  <p:notesViewPr>
    <p:cSldViewPr showGuides="1">
      <p:cViewPr varScale="1">
        <p:scale>
          <a:sx n="75" d="100"/>
          <a:sy n="75" d="100"/>
        </p:scale>
        <p:origin x="-2268" y="-108"/>
      </p:cViewPr>
      <p:guideLst>
        <p:guide orient="horz" pos="3135"/>
        <p:guide pos="2147"/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949786" cy="496967"/>
          </a:xfrm>
          <a:prstGeom prst="rect">
            <a:avLst/>
          </a:prstGeom>
        </p:spPr>
        <p:txBody>
          <a:bodyPr vert="horz" lIns="95672" tIns="47836" rIns="95672" bIns="47836" rtlCol="0"/>
          <a:lstStyle>
            <a:lvl1pPr algn="l">
              <a:defRPr sz="1300"/>
            </a:lvl1pPr>
          </a:lstStyle>
          <a:p>
            <a:endParaRPr lang="de-CH" dirty="0">
              <a:latin typeface="TCS Museo Sans" panose="02000000000000000000" pitchFamily="2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5841" y="2"/>
            <a:ext cx="2949786" cy="496967"/>
          </a:xfrm>
          <a:prstGeom prst="rect">
            <a:avLst/>
          </a:prstGeom>
        </p:spPr>
        <p:txBody>
          <a:bodyPr vert="horz" lIns="95672" tIns="47836" rIns="95672" bIns="47836" rtlCol="0"/>
          <a:lstStyle>
            <a:lvl1pPr algn="r">
              <a:defRPr sz="1300"/>
            </a:lvl1pPr>
          </a:lstStyle>
          <a:p>
            <a:fld id="{CE2AB8DD-AF1F-40B6-9DC2-AAE25067143E}" type="datetimeFigureOut">
              <a:rPr lang="de-CH" smtClean="0">
                <a:latin typeface="TCS Museo Sans" panose="02000000000000000000" pitchFamily="2" charset="0"/>
              </a:rPr>
              <a:pPr/>
              <a:t>27.01.2020</a:t>
            </a:fld>
            <a:endParaRPr lang="de-CH" dirty="0">
              <a:latin typeface="TCS Museo Sans" panose="02000000000000000000" pitchFamily="2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3" y="9440649"/>
            <a:ext cx="2949786" cy="496967"/>
          </a:xfrm>
          <a:prstGeom prst="rect">
            <a:avLst/>
          </a:prstGeom>
        </p:spPr>
        <p:txBody>
          <a:bodyPr vert="horz" lIns="95672" tIns="47836" rIns="95672" bIns="47836" rtlCol="0" anchor="b"/>
          <a:lstStyle>
            <a:lvl1pPr algn="l">
              <a:defRPr sz="1300"/>
            </a:lvl1pPr>
          </a:lstStyle>
          <a:p>
            <a:endParaRPr lang="de-CH" dirty="0">
              <a:latin typeface="TCS Museo Sans" panose="02000000000000000000" pitchFamily="2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5841" y="9440649"/>
            <a:ext cx="2949786" cy="496967"/>
          </a:xfrm>
          <a:prstGeom prst="rect">
            <a:avLst/>
          </a:prstGeom>
        </p:spPr>
        <p:txBody>
          <a:bodyPr vert="horz" lIns="95672" tIns="47836" rIns="95672" bIns="47836" rtlCol="0" anchor="b"/>
          <a:lstStyle>
            <a:lvl1pPr algn="r">
              <a:defRPr sz="1300"/>
            </a:lvl1pPr>
          </a:lstStyle>
          <a:p>
            <a:fld id="{AEF9C7D2-D550-4DB0-93DE-9F4E26EF7A50}" type="slidenum">
              <a:rPr lang="de-CH" smtClean="0">
                <a:latin typeface="TCS Museo Sans" panose="02000000000000000000" pitchFamily="2" charset="0"/>
              </a:rPr>
              <a:pPr/>
              <a:t>‹#›</a:t>
            </a:fld>
            <a:endParaRPr lang="de-CH" dirty="0">
              <a:latin typeface="TCS Museo Sa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570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949786" cy="496967"/>
          </a:xfrm>
          <a:prstGeom prst="rect">
            <a:avLst/>
          </a:prstGeom>
        </p:spPr>
        <p:txBody>
          <a:bodyPr vert="horz" lIns="95672" tIns="47836" rIns="95672" bIns="47836" rtlCol="0"/>
          <a:lstStyle>
            <a:lvl1pPr algn="l">
              <a:defRPr sz="1300">
                <a:latin typeface="TCS Museo Sans" panose="02000000000000000000" pitchFamily="2" charset="0"/>
              </a:defRPr>
            </a:lvl1pPr>
          </a:lstStyle>
          <a:p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5841" y="2"/>
            <a:ext cx="2949786" cy="496967"/>
          </a:xfrm>
          <a:prstGeom prst="rect">
            <a:avLst/>
          </a:prstGeom>
        </p:spPr>
        <p:txBody>
          <a:bodyPr vert="horz" lIns="95672" tIns="47836" rIns="95672" bIns="47836" rtlCol="0"/>
          <a:lstStyle>
            <a:lvl1pPr algn="r">
              <a:defRPr sz="1300">
                <a:latin typeface="TCS Museo Sans" panose="02000000000000000000" pitchFamily="2" charset="0"/>
              </a:defRPr>
            </a:lvl1pPr>
          </a:lstStyle>
          <a:p>
            <a:fld id="{8338DBC8-3447-464E-8661-4728F7EF1145}" type="datetimeFigureOut">
              <a:rPr lang="de-CH" smtClean="0"/>
              <a:pPr/>
              <a:t>27.01.2020</a:t>
            </a:fld>
            <a:endParaRPr lang="de-CH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72" tIns="47836" rIns="95672" bIns="47836" rtlCol="0" anchor="ctr"/>
          <a:lstStyle/>
          <a:p>
            <a:endParaRPr lang="de-CH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0721" y="4721187"/>
            <a:ext cx="5445760" cy="4472702"/>
          </a:xfrm>
          <a:prstGeom prst="rect">
            <a:avLst/>
          </a:prstGeom>
        </p:spPr>
        <p:txBody>
          <a:bodyPr vert="horz" lIns="95672" tIns="47836" rIns="95672" bIns="47836" rtlCol="0">
            <a:norm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3" y="9440649"/>
            <a:ext cx="2949786" cy="496967"/>
          </a:xfrm>
          <a:prstGeom prst="rect">
            <a:avLst/>
          </a:prstGeom>
        </p:spPr>
        <p:txBody>
          <a:bodyPr vert="horz" lIns="95672" tIns="47836" rIns="95672" bIns="47836" rtlCol="0" anchor="b"/>
          <a:lstStyle>
            <a:lvl1pPr algn="l">
              <a:defRPr sz="1300">
                <a:latin typeface="TCS Museo Sans" panose="02000000000000000000" pitchFamily="2" charset="0"/>
              </a:defRPr>
            </a:lvl1pPr>
          </a:lstStyle>
          <a:p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5841" y="9440649"/>
            <a:ext cx="2949786" cy="496967"/>
          </a:xfrm>
          <a:prstGeom prst="rect">
            <a:avLst/>
          </a:prstGeom>
        </p:spPr>
        <p:txBody>
          <a:bodyPr vert="horz" lIns="95672" tIns="47836" rIns="95672" bIns="47836" rtlCol="0" anchor="b"/>
          <a:lstStyle>
            <a:lvl1pPr algn="r">
              <a:defRPr sz="1300">
                <a:latin typeface="TCS Museo Sans" panose="02000000000000000000" pitchFamily="2" charset="0"/>
              </a:defRPr>
            </a:lvl1pPr>
          </a:lstStyle>
          <a:p>
            <a:fld id="{567A31BC-9670-43F9-A843-B0530F088831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14514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TCS Museo Sans" panose="02000000000000000000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CS Museo Sans" panose="02000000000000000000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CS Museo Sans" panose="02000000000000000000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CS Museo Sans" panose="02000000000000000000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CS Museo Sans" panose="02000000000000000000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noProof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A31BC-9670-43F9-A843-B0530F088831}" type="slidenum">
              <a:rPr lang="de-CH" smtClean="0"/>
              <a:pPr/>
              <a:t>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45325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A31BC-9670-43F9-A843-B0530F088831}" type="slidenum">
              <a:rPr lang="de-CH" smtClean="0"/>
              <a:pPr/>
              <a:t>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699517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iff"/><Relationship Id="rId3" Type="http://schemas.openxmlformats.org/officeDocument/2006/relationships/image" Target="../media/image1.jpg"/><Relationship Id="rId7" Type="http://schemas.openxmlformats.org/officeDocument/2006/relationships/image" Target="../media/image5.tif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, ja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CDDE6237-F645-F34C-99F2-A275CF877F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80512" cy="6858000"/>
          </a:xfrm>
          <a:prstGeom prst="rect">
            <a:avLst/>
          </a:prstGeom>
        </p:spPr>
      </p:pic>
      <p:sp>
        <p:nvSpPr>
          <p:cNvPr id="9" name="Titel 8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323528" y="1772816"/>
            <a:ext cx="3888432" cy="2232248"/>
          </a:xfrm>
        </p:spPr>
        <p:txBody>
          <a:bodyPr tIns="0">
            <a:noAutofit/>
          </a:bodyPr>
          <a:lstStyle>
            <a:lvl1pPr>
              <a:lnSpc>
                <a:spcPct val="95000"/>
              </a:lnSpc>
              <a:defRPr sz="2800" b="1" i="0" baseline="0">
                <a:solidFill>
                  <a:srgbClr val="028979"/>
                </a:solidFill>
                <a:latin typeface="Arial"/>
                <a:cs typeface="Arial"/>
              </a:defRPr>
            </a:lvl1pPr>
          </a:lstStyle>
          <a:p>
            <a:r>
              <a:rPr lang="fr-FR" noProof="0" dirty="0" err="1"/>
              <a:t>Presentation</a:t>
            </a:r>
            <a:r>
              <a:rPr lang="fr-FR" noProof="0" dirty="0"/>
              <a:t> </a:t>
            </a:r>
            <a:r>
              <a:rPr lang="fr-FR" noProof="0" dirty="0" err="1"/>
              <a:t>title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692997"/>
            <a:ext cx="3960440" cy="86409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>
              <a:lnSpc>
                <a:spcPct val="130000"/>
              </a:lnSpc>
              <a:spcAft>
                <a:spcPts val="0"/>
              </a:spcAft>
              <a:defRPr sz="1600" b="0" i="0" baseline="0">
                <a:solidFill>
                  <a:srgbClr val="028979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fr-CH" noProof="0" dirty="0"/>
              <a:t>Place, </a:t>
            </a:r>
            <a:r>
              <a:rPr lang="fr-CH" noProof="0" dirty="0" err="1"/>
              <a:t>name</a:t>
            </a:r>
            <a:r>
              <a:rPr lang="fr-CH" noProof="0" dirty="0"/>
              <a:t>, date</a:t>
            </a:r>
            <a:br>
              <a:rPr lang="fr-CH" noProof="0" dirty="0"/>
            </a:br>
            <a:endParaRPr lang="fr-CH" noProof="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05CCD19-33D3-7944-8923-24F416BBFB1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51520" y="5520651"/>
            <a:ext cx="2448272" cy="118578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090B24E-D950-AC4D-9B8E-7A70382583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316416" y="5909573"/>
            <a:ext cx="780844" cy="78084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4B46A80-ADE5-6A46-9740-EBE28B2707D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56865" y="5867224"/>
            <a:ext cx="1549010" cy="58611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7D63509-9B4F-D944-AE08-A045367B54C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504472" y="5729935"/>
            <a:ext cx="607372" cy="86409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4D566C6-46A5-9B48-980A-6CB628B25BE1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925217" y="5652169"/>
            <a:ext cx="1271857" cy="982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193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C09607-9BA5-184B-A0EE-CB6641C04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40FB3D8-39B3-5E47-868B-1BFFDE07E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8BF5-FE87-944F-A940-E1235DB15FC5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98A1752-3D34-E74D-8FC7-CED1D3A10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319F3F7-65AF-E545-B810-BD3E37821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0492-6B49-E54C-A7F3-E9D8EA8ADD7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3840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6E85CB1-11C3-8845-A4F2-5BE9A96AC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8BF5-FE87-944F-A940-E1235DB15FC5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CE639B1-A407-D74F-9143-70DBD4E6D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566BDCB-D53A-D94C-8198-5B24C8EF2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0492-6B49-E54C-A7F3-E9D8EA8ADD7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94888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F2A6F9-0990-7344-B760-B2AB23D2A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B9EA617-1043-124D-BE30-FE1C9020B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7A214EB-147A-054F-BC32-2C468A8BEE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3513B75-8A43-784A-8B4D-B7702CFED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8BF5-FE87-944F-A940-E1235DB15FC5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F07F2A-6E1D-B747-AC85-C42FABE54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0BEC871-4E46-C144-A69A-731A590F1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0492-6B49-E54C-A7F3-E9D8EA8ADD7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9188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827D51-F3F0-AE40-8ACB-A837AAE1F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146B8E5-67A8-334B-A4D0-E6D83E66B6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ED82090-91C9-BD4E-89E8-6AA91780A4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7F6EA2D-DFC2-D241-87AD-4A202B3D6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8BF5-FE87-944F-A940-E1235DB15FC5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B46A47F-CD25-204F-B1A7-5D24F3919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73EBD98-C34C-DA4A-B92E-CB47DB08D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0492-6B49-E54C-A7F3-E9D8EA8ADD7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7648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8F19D2-31E4-B743-9910-56B935434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BF2F7B6-019B-BE42-BF57-DE44DDA694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7C93466-2F69-7E43-8DEF-01FC2F4CF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8BF5-FE87-944F-A940-E1235DB15FC5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26C559-0AE4-AF45-8147-EAD343E33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4E3C0C-3C22-F14F-AD00-3B99752E1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0492-6B49-E54C-A7F3-E9D8EA8ADD7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97092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FAF9555-5D73-044F-AAB7-1C27ADDD48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079BCC8-A296-8947-ADEE-B8198161E8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97701BA-BD17-EB4F-90B8-890B6ADDE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8BF5-FE87-944F-A940-E1235DB15FC5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3167A5A-DDF1-8D47-9311-ED3CF1419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1D62B4D-540E-5948-B4CB-5647AFA37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0492-6B49-E54C-A7F3-E9D8EA8ADD7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31931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C963BB-2AA1-1F43-B7A1-53F0AE901F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00F1460-C6FA-3546-AF7B-2EE0ACD3CF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187B126-D3F7-DA4C-83D7-A25BB9A7E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7E9B-B1E7-0448-8F6C-6725B4BF6A45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43D712E-12B4-1840-A05C-26E7FC2B2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5008BC1-462E-E348-A7BF-841158890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4C9B-3E9E-BA42-B70E-701B00EC8FF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941782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B5791D-0236-7247-94D8-99A5120F3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C9F8F7-EC67-8948-BB97-E5035E28F1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5A0DE04-9455-F945-8B71-AFC5F1007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7E9B-B1E7-0448-8F6C-6725B4BF6A45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769C1F2-D2CF-6E42-9FDA-B567352E7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EDD06AE-A2B4-5A4B-9128-77575A008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4C9B-3E9E-BA42-B70E-701B00EC8FF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7215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3863EB-1428-5F4C-AC8D-2FAA517C0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9204FD2-3784-E04E-85D6-0B20377EC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1E2076F-7CB3-BF48-B94D-5A96D6E1B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7E9B-B1E7-0448-8F6C-6725B4BF6A45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ADBA83-1715-A947-927B-B6EC3F4A4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05F443-B78C-7B46-B0B3-6F3B148C8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4C9B-3E9E-BA42-B70E-701B00EC8FF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44684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C5FA68-130E-6F4E-BD31-75B5F781D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A5A9B3-1F70-4442-AF95-82B03DF1D2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FDEC76-1262-3A4E-B65A-FA8690ED3F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E622422-8E93-3C42-AECA-89A8D8BBE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7E9B-B1E7-0448-8F6C-6725B4BF6A45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7D16FEE-FF4E-374F-A4DE-423B7E495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AA99C86-FD47-1B44-AA21-BEB28BFBA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4C9B-3E9E-BA42-B70E-701B00EC8FF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15651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exte, 1 colonne"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nhaltsplatzhalter 10"/>
          <p:cNvSpPr>
            <a:spLocks noGrp="1"/>
          </p:cNvSpPr>
          <p:nvPr>
            <p:ph sz="quarter" idx="14" hasCustomPrompt="1"/>
          </p:nvPr>
        </p:nvSpPr>
        <p:spPr bwMode="auto">
          <a:xfrm>
            <a:off x="287338" y="2564904"/>
            <a:ext cx="8569325" cy="3987096"/>
          </a:xfrm>
          <a:prstGeom prst="rect">
            <a:avLst/>
          </a:prstGeom>
        </p:spPr>
        <p:txBody>
          <a:bodyPr lIns="0" tIns="0" rIns="0" bIns="0"/>
          <a:lstStyle>
            <a:lvl1pPr marL="0" indent="0" defTabSz="270000">
              <a:spcAft>
                <a:spcPts val="1000"/>
              </a:spcAft>
              <a:defRPr sz="2000" b="0">
                <a:solidFill>
                  <a:srgbClr val="000000"/>
                </a:solidFill>
                <a:latin typeface="Arial"/>
                <a:cs typeface="Arial"/>
              </a:defRPr>
            </a:lvl1pPr>
            <a:lvl2pPr marL="270000" indent="-270000" defTabSz="270000">
              <a:spcAft>
                <a:spcPts val="1000"/>
              </a:spcAft>
              <a:buClr>
                <a:srgbClr val="3C6380"/>
              </a:buClr>
              <a:buFont typeface="Arial"/>
              <a:buChar char="•"/>
              <a:defRPr sz="2000">
                <a:solidFill>
                  <a:srgbClr val="000000"/>
                </a:solidFill>
                <a:latin typeface="Arial"/>
                <a:cs typeface="Arial"/>
              </a:defRPr>
            </a:lvl2pPr>
            <a:lvl3pPr marL="540000" indent="-270000" defTabSz="270000">
              <a:spcAft>
                <a:spcPts val="1000"/>
              </a:spcAft>
              <a:buClrTx/>
              <a:buFont typeface="Courier New" panose="02070309020205020404" pitchFamily="49" charset="0"/>
              <a:buChar char="o"/>
              <a:defRPr sz="1600">
                <a:solidFill>
                  <a:srgbClr val="000000"/>
                </a:solidFill>
                <a:latin typeface="Arial"/>
                <a:cs typeface="Arial"/>
              </a:defRPr>
            </a:lvl3pPr>
            <a:lvl4pPr marL="810000" indent="-270000" defTabSz="270000">
              <a:spcAft>
                <a:spcPts val="1000"/>
              </a:spcAft>
              <a:buClr>
                <a:srgbClr val="FFCC00"/>
              </a:buClr>
              <a:buFont typeface="Wingdings" panose="05000000000000000000" pitchFamily="2" charset="2"/>
              <a:buChar char="§"/>
              <a:defRPr sz="1200">
                <a:solidFill>
                  <a:srgbClr val="000000"/>
                </a:solidFill>
                <a:latin typeface="Arial"/>
                <a:cs typeface="Arial"/>
              </a:defRPr>
            </a:lvl4pPr>
            <a:lvl5pPr marL="1080000" indent="-270000" defTabSz="270000">
              <a:spcAft>
                <a:spcPts val="1000"/>
              </a:spcAft>
              <a:defRPr sz="2000">
                <a:solidFill>
                  <a:srgbClr val="000000"/>
                </a:solidFill>
                <a:latin typeface="+mn-lt"/>
              </a:defRPr>
            </a:lvl5pPr>
            <a:lvl7pPr marL="270000" indent="-270000">
              <a:spcAft>
                <a:spcPts val="1000"/>
              </a:spcAft>
              <a:defRPr/>
            </a:lvl7pPr>
          </a:lstStyle>
          <a:p>
            <a:pPr lvl="0"/>
            <a:r>
              <a:rPr lang="fr-CH" noProof="0" dirty="0"/>
              <a:t>Texte 1 colonne</a:t>
            </a:r>
          </a:p>
          <a:p>
            <a:pPr lvl="1"/>
            <a:r>
              <a:rPr lang="fr-CH" noProof="0" dirty="0"/>
              <a:t>Deuxième niveau</a:t>
            </a:r>
          </a:p>
          <a:p>
            <a:pPr lvl="2"/>
            <a:r>
              <a:rPr lang="fr-CH" noProof="0" dirty="0"/>
              <a:t>Troisième niveau</a:t>
            </a:r>
          </a:p>
          <a:p>
            <a:pPr lvl="3"/>
            <a:r>
              <a:rPr lang="fr-CH" noProof="0" dirty="0"/>
              <a:t>Quatrième niveau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noProof="0" dirty="0"/>
              <a:t>Diapositive de texte, 1 colonne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1CE59F-3E2C-43A1-9A3C-65F063D14E4A}" type="slidenum">
              <a:rPr lang="fr-C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CH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32B9C27-94AE-2F42-9137-F9F54441F5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77461" y="0"/>
            <a:ext cx="1366539" cy="6858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35C45C2-8BE8-224D-A2EC-268562CF0E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61984" y="5091189"/>
            <a:ext cx="1246520" cy="165017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DBDC0D-7D66-8645-A343-155BBDB20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70D8EDA-9747-5642-A0C7-625955955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A8B38CA-F453-D340-B66F-5215049946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49C9A9C-3006-ED46-90AB-AF96730C30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143C223-40D6-7B42-8D93-1130D049F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254FCB0-056D-6A4B-BB8E-26BE213FF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7E9B-B1E7-0448-8F6C-6725B4BF6A45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5F6B240-B379-4F47-BF3B-A52B12CDF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4B201BC-B739-5C4E-9893-B808678FC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4C9B-3E9E-BA42-B70E-701B00EC8FF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97488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2279D5-0895-494C-81F8-F6A27BF22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63153ED-2BAC-1C48-8F8A-DDBC27647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7E9B-B1E7-0448-8F6C-6725B4BF6A45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38A9835-0A07-F44D-BB9F-B54D87386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120ACA3-722A-9F40-930C-127C2B6EF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4C9B-3E9E-BA42-B70E-701B00EC8FF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01929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12A5A48-769E-8E48-AB87-C4A09E5F9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7E9B-B1E7-0448-8F6C-6725B4BF6A45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B86573C-E517-8041-891A-026A2D2E8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38BE3BA-BC34-A14D-ABF9-BEF58B31A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4C9B-3E9E-BA42-B70E-701B00EC8FF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54772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234630-ADB7-654C-8774-078D9F357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976C0F-D66B-AC42-B70E-E6F79824D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8C8D414-5FAE-1740-8DE9-42AC5983A4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2626FC6-433F-7943-B726-0CC3E1FF6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7E9B-B1E7-0448-8F6C-6725B4BF6A45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5E53835-A246-C447-9274-22439820C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86167C0-F4D2-694C-AE53-39A642288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4C9B-3E9E-BA42-B70E-701B00EC8FF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590555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69BF77-BBDC-1B41-95F6-C5B196B1B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A06BB6A-1BB5-E042-944B-5886F706F7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B3694BD-4CCA-7F47-8E5E-EBC6AA425F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E45F0D4-B96F-AC4D-85BA-2B15F6B99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7E9B-B1E7-0448-8F6C-6725B4BF6A45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075FD55-1DD3-C546-9B62-5601F4793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7352119-AF90-7C4C-9502-420DF8E59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4C9B-3E9E-BA42-B70E-701B00EC8FF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12428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9376D2-BDF5-2B4A-ABA2-735E30C71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F94320C-6989-904B-9C8D-3CABD795AE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6AF2FEE-DAB4-7E4D-9A4D-7A88CBDA2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7E9B-B1E7-0448-8F6C-6725B4BF6A45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6094D10-FF09-7A42-8AFE-593D7041D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D0DA89F-2F4A-9749-84CE-2773B8604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4C9B-3E9E-BA42-B70E-701B00EC8FF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3249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33EDED4-A6E5-2041-AD76-F99C7AFA63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695651A-2DA5-D245-86AC-B5AD5AA9D2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029E971-4C72-CE4C-9353-A482A98B9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7E9B-B1E7-0448-8F6C-6725B4BF6A45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ABB254F-57EC-2F49-9EA2-77D343F88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0B9644-5269-144E-BEDE-D8CE88200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4C9B-3E9E-BA42-B70E-701B00EC8FF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01228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165517-409E-5A41-961E-7AD28D17D6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6BC6EE7-8417-7F49-AEC0-F0636AE752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5FDBCAB-DDE3-4F40-B753-792361EAC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22E0D-0242-0349-AF50-D8890BA0D9C1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DEF636A-9DDC-DD41-8889-42A54EF6F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476CA9-DFAA-3248-ADA8-AE98E057D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4B251-F43B-0946-AAE1-3AE8282E63CF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40705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F4BD0B-B53F-0F4B-ABFE-081F47653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D3152B-7AD7-1145-8D6D-71912DBBE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27F63E-04F6-BF4C-A1E2-8FC595E01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22E0D-0242-0349-AF50-D8890BA0D9C1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AF6228F-08B2-E245-A2DA-066597E3D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F3AE58-7482-D54E-B1C4-1CDEC8A01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4B251-F43B-0946-AAE1-3AE8282E63CF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36334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4AB910-FC96-DC44-979B-5916AAB72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797CDFB-9C19-434F-BBDE-DCD82F65D3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3F048F7-8F6C-DF41-B828-215055D48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22E0D-0242-0349-AF50-D8890BA0D9C1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0742D4D-EC87-EB40-A1DC-4144B1FA6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8F72217-796D-0948-8D3B-67077AFCE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4B251-F43B-0946-AAE1-3AE8282E63CF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6418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exte, 2 colonnes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9"/>
          <p:cNvSpPr>
            <a:spLocks noGrp="1"/>
          </p:cNvSpPr>
          <p:nvPr>
            <p:ph sz="quarter" idx="14" hasCustomPrompt="1"/>
          </p:nvPr>
        </p:nvSpPr>
        <p:spPr bwMode="auto">
          <a:xfrm>
            <a:off x="287338" y="2564904"/>
            <a:ext cx="4140000" cy="3689864"/>
          </a:xfrm>
          <a:prstGeom prst="rect">
            <a:avLst/>
          </a:prstGeom>
        </p:spPr>
        <p:txBody>
          <a:bodyPr lIns="0" tIns="0" rIns="0" bIns="0"/>
          <a:lstStyle>
            <a:lvl1pPr marL="0" indent="0" defTabSz="270000">
              <a:spcAft>
                <a:spcPts val="900"/>
              </a:spcAft>
              <a:defRPr sz="2000" b="1" baseline="0">
                <a:latin typeface="Arial"/>
                <a:cs typeface="Arial"/>
              </a:defRPr>
            </a:lvl1pPr>
            <a:lvl2pPr marL="270000" indent="-270000" defTabSz="270000">
              <a:spcAft>
                <a:spcPts val="900"/>
              </a:spcAft>
              <a:buClr>
                <a:srgbClr val="3C6380"/>
              </a:buClr>
              <a:buFont typeface="Arial"/>
              <a:buChar char="•"/>
              <a:defRPr sz="2000" baseline="0">
                <a:latin typeface="Arial"/>
                <a:cs typeface="Arial"/>
              </a:defRPr>
            </a:lvl2pPr>
            <a:lvl3pPr marL="540000" indent="-270000" defTabSz="270000">
              <a:spcAft>
                <a:spcPts val="900"/>
              </a:spcAft>
              <a:buFont typeface="Courier New" panose="02070309020205020404" pitchFamily="49" charset="0"/>
              <a:buChar char="o"/>
              <a:defRPr sz="1600" baseline="0">
                <a:latin typeface="Arial"/>
                <a:cs typeface="Arial"/>
              </a:defRPr>
            </a:lvl3pPr>
            <a:lvl4pPr marL="810000" indent="-270000" defTabSz="270000">
              <a:spcAft>
                <a:spcPts val="900"/>
              </a:spcAft>
              <a:buClr>
                <a:srgbClr val="FFCC00"/>
              </a:buClr>
              <a:buFont typeface="Arial"/>
              <a:buChar char="•"/>
              <a:defRPr sz="1200" baseline="0">
                <a:latin typeface="Arial"/>
                <a:cs typeface="Arial"/>
              </a:defRPr>
            </a:lvl4pPr>
            <a:lvl5pPr marL="1080000" indent="-270000" defTabSz="270000">
              <a:spcAft>
                <a:spcPts val="900"/>
              </a:spcAft>
              <a:buFont typeface="Frutiger 45 Light" pitchFamily="34" charset="0"/>
              <a:buChar char="–"/>
              <a:defRPr sz="1800" baseline="0">
                <a:latin typeface="+mn-lt"/>
              </a:defRPr>
            </a:lvl5pPr>
          </a:lstStyle>
          <a:p>
            <a:pPr lvl="0"/>
            <a:r>
              <a:rPr lang="fr-CH" noProof="0" dirty="0"/>
              <a:t>Première colonne de texte</a:t>
            </a:r>
          </a:p>
          <a:p>
            <a:pPr lvl="1"/>
            <a:r>
              <a:rPr lang="fr-CH" noProof="0" dirty="0"/>
              <a:t>Deuxième niveau</a:t>
            </a:r>
          </a:p>
          <a:p>
            <a:pPr lvl="2"/>
            <a:r>
              <a:rPr lang="fr-CH" noProof="0" dirty="0"/>
              <a:t>Troisième niveau</a:t>
            </a:r>
          </a:p>
          <a:p>
            <a:pPr lvl="3"/>
            <a:r>
              <a:rPr lang="fr-CH" noProof="0" dirty="0"/>
              <a:t>Quatrième niveau</a:t>
            </a:r>
          </a:p>
        </p:txBody>
      </p:sp>
      <p:sp>
        <p:nvSpPr>
          <p:cNvPr id="14" name="Inhaltsplatzhalter 9"/>
          <p:cNvSpPr>
            <a:spLocks noGrp="1"/>
          </p:cNvSpPr>
          <p:nvPr>
            <p:ph sz="quarter" idx="20" hasCustomPrompt="1"/>
          </p:nvPr>
        </p:nvSpPr>
        <p:spPr bwMode="auto">
          <a:xfrm>
            <a:off x="4716463" y="2564904"/>
            <a:ext cx="4140000" cy="3689864"/>
          </a:xfrm>
          <a:prstGeom prst="rect">
            <a:avLst/>
          </a:prstGeom>
        </p:spPr>
        <p:txBody>
          <a:bodyPr lIns="0" tIns="0" rIns="0" bIns="0"/>
          <a:lstStyle>
            <a:lvl1pPr marL="0" indent="0" defTabSz="270000">
              <a:spcAft>
                <a:spcPts val="900"/>
              </a:spcAft>
              <a:defRPr sz="2000" b="1" baseline="0">
                <a:latin typeface="Arial"/>
                <a:cs typeface="Arial"/>
              </a:defRPr>
            </a:lvl1pPr>
            <a:lvl2pPr marL="270000" indent="-270000" defTabSz="270000">
              <a:spcAft>
                <a:spcPts val="900"/>
              </a:spcAft>
              <a:buClr>
                <a:srgbClr val="3C6380"/>
              </a:buClr>
              <a:buFont typeface="Arial"/>
              <a:buChar char="•"/>
              <a:defRPr sz="2000" baseline="0">
                <a:latin typeface="Arial"/>
                <a:cs typeface="Arial"/>
              </a:defRPr>
            </a:lvl2pPr>
            <a:lvl3pPr marL="540000" indent="-270000" defTabSz="270000">
              <a:spcAft>
                <a:spcPts val="900"/>
              </a:spcAft>
              <a:buFont typeface="Courier New" panose="02070309020205020404" pitchFamily="49" charset="0"/>
              <a:buChar char="o"/>
              <a:defRPr sz="1600" baseline="0">
                <a:latin typeface="Arial"/>
                <a:cs typeface="Arial"/>
              </a:defRPr>
            </a:lvl3pPr>
            <a:lvl4pPr marL="810000" indent="-270000" defTabSz="270000">
              <a:spcAft>
                <a:spcPts val="900"/>
              </a:spcAft>
              <a:buClr>
                <a:srgbClr val="FFCC00"/>
              </a:buClr>
              <a:buFont typeface="Arial"/>
              <a:buChar char="•"/>
              <a:defRPr sz="1200" baseline="0">
                <a:latin typeface="Arial"/>
                <a:cs typeface="Arial"/>
              </a:defRPr>
            </a:lvl4pPr>
            <a:lvl5pPr marL="1080000" indent="-270000" defTabSz="270000">
              <a:spcAft>
                <a:spcPts val="900"/>
              </a:spcAft>
              <a:buFont typeface="Frutiger 45 Light" pitchFamily="34" charset="0"/>
              <a:buChar char="–"/>
              <a:defRPr sz="1800" baseline="0">
                <a:latin typeface="+mn-lt"/>
              </a:defRPr>
            </a:lvl5pPr>
          </a:lstStyle>
          <a:p>
            <a:pPr lvl="0"/>
            <a:r>
              <a:rPr lang="fr-CH" noProof="0" dirty="0"/>
              <a:t>Deuxième colonne de texte</a:t>
            </a:r>
          </a:p>
          <a:p>
            <a:pPr lvl="1"/>
            <a:r>
              <a:rPr lang="fr-CH" noProof="0" dirty="0"/>
              <a:t>Deuxième niveau</a:t>
            </a:r>
          </a:p>
          <a:p>
            <a:pPr lvl="2"/>
            <a:r>
              <a:rPr lang="fr-CH" noProof="0" dirty="0"/>
              <a:t>Troisième niveau</a:t>
            </a:r>
          </a:p>
          <a:p>
            <a:pPr lvl="3"/>
            <a:r>
              <a:rPr lang="fr-CH" noProof="0" dirty="0"/>
              <a:t>Quatrième niveau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/>
              <a:t>Diapositive de texte, 2 colonnes</a:t>
            </a:r>
            <a:endParaRPr lang="de-CH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1CE59F-3E2C-43A1-9A3C-65F063D14E4A}" type="slidenum">
              <a:rPr lang="fr-C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CH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2123FEC-B061-BC4F-9523-E2FE1B256E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77461" y="0"/>
            <a:ext cx="1366539" cy="685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804F30E-320D-8B4A-980F-29D41835E5D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61984" y="4615101"/>
            <a:ext cx="1246520" cy="165017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A4814C-97B7-354C-BEBA-6358E5310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C9C2A5-C34B-6448-80E1-9F430966FF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991DB0C-1352-354A-ABA3-3E882A498F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59E0C47-6BB6-6E4C-8204-5831BF2D3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22E0D-0242-0349-AF50-D8890BA0D9C1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6E6DD49-C883-6D43-8D38-F9FEDEF0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2AA4EED-33E0-C443-AB85-E7F92227B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4B251-F43B-0946-AAE1-3AE8282E63CF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48209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B5612B-14E5-1B41-822D-BF593252C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6520A93-0D2C-2345-8030-DEACA78B23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93DF6D7-9A16-BD4B-8FE3-9FEEC71468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8B5639E-B7D8-294C-BAA3-40C91F309E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692BE52-1F24-5B47-A6DF-B03BC2179B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9CED62E-1913-264C-877E-E16358B34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22E0D-0242-0349-AF50-D8890BA0D9C1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7E274F5-6BD0-1A4B-BA78-B96CC3C89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9E7DEA1-4AF5-5C4E-AADF-2A8A9F2C9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4B251-F43B-0946-AAE1-3AE8282E63CF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411137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D42018-F79E-7A4A-BA8B-986B2F3BF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598B416-E63A-7940-A02D-68D0DEDCA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22E0D-0242-0349-AF50-D8890BA0D9C1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22DBDDE-7896-BF48-81D6-52F2BB434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E34E0B8-DFBE-3C46-8BB1-C51B6920C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4B251-F43B-0946-AAE1-3AE8282E63CF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622935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A9B61EB-6C7C-5D4C-986A-E55686713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22E0D-0242-0349-AF50-D8890BA0D9C1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D221D98-568D-224D-B16B-BC41F751C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3C57AC5-0463-4848-88AA-F050D3F0C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4B251-F43B-0946-AAE1-3AE8282E63CF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504197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8A23C1-9E31-9F40-BCB1-9491B140C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78D01CC-7C4A-4045-9F0E-4490983602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41C4649-8CA7-2443-9507-BEF7CFE18C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08992DB-6412-2349-AC6F-1513DA8EA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22E0D-0242-0349-AF50-D8890BA0D9C1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B780E90-6966-AF42-A747-0C9FFF7BD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4601DC7-A6AD-7044-8BAA-23E6AB215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4B251-F43B-0946-AAE1-3AE8282E63CF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97090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B8199E-ABC4-9A41-A750-7F5A430CD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CBA4640-F045-F443-BE48-092B9FD2CA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00DC86C-AC2B-5146-BF7E-477B122D49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80CC59E-835E-FE4F-8C7C-907245420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22E0D-0242-0349-AF50-D8890BA0D9C1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CBA03A-13EB-0945-9540-38ABD38AF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2796EE8-9D7E-2D40-9313-87C064E4D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4B251-F43B-0946-AAE1-3AE8282E63CF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752740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94D2AB-7647-A042-8008-EC8288966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3B56485-E455-F54C-80A7-509BD0298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718790-0476-9D43-9BE6-34A21C5A1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22E0D-0242-0349-AF50-D8890BA0D9C1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48A9F66-BE2A-9440-B1D0-EF5EA1CC4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77831D0-5A8D-B143-9A22-2996F59E7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4B251-F43B-0946-AAE1-3AE8282E63CF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720284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7D51737-4A0E-974E-84FF-D5B561BD34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46571B9-6171-F142-A2B5-D11DD87179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8475AE0-9A67-884B-BE6A-D064913C2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22E0D-0242-0349-AF50-D8890BA0D9C1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325248B-4C1C-4842-A30B-F66535F19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0F4706E-F3E7-2548-AD64-03EE02615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4B251-F43B-0946-AAE1-3AE8282E63CF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85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exte, 2 col. var.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9"/>
          <p:cNvSpPr>
            <a:spLocks noGrp="1"/>
          </p:cNvSpPr>
          <p:nvPr>
            <p:ph sz="quarter" idx="20" hasCustomPrompt="1"/>
          </p:nvPr>
        </p:nvSpPr>
        <p:spPr bwMode="auto">
          <a:xfrm>
            <a:off x="6192837" y="2564904"/>
            <a:ext cx="2663625" cy="3672408"/>
          </a:xfrm>
          <a:prstGeom prst="rect">
            <a:avLst/>
          </a:prstGeom>
        </p:spPr>
        <p:txBody>
          <a:bodyPr lIns="0" tIns="0" rIns="0" bIns="0"/>
          <a:lstStyle>
            <a:lvl1pPr marL="0" indent="0" defTabSz="270000">
              <a:spcAft>
                <a:spcPts val="800"/>
              </a:spcAft>
              <a:defRPr sz="1600" b="0" baseline="0">
                <a:latin typeface="Arial"/>
                <a:cs typeface="Arial"/>
              </a:defRPr>
            </a:lvl1pPr>
            <a:lvl2pPr marL="270000" indent="-270000" defTabSz="270000">
              <a:spcAft>
                <a:spcPts val="800"/>
              </a:spcAft>
              <a:buClr>
                <a:srgbClr val="3C6380"/>
              </a:buClr>
              <a:buFont typeface="Arial"/>
              <a:buChar char="•"/>
              <a:defRPr sz="1600" baseline="0">
                <a:latin typeface="Arial"/>
                <a:cs typeface="Arial"/>
              </a:defRPr>
            </a:lvl2pPr>
            <a:lvl3pPr marL="540000" indent="-270000" defTabSz="270000">
              <a:spcAft>
                <a:spcPts val="800"/>
              </a:spcAft>
              <a:buFont typeface="Frutiger 45 Light" pitchFamily="34" charset="0"/>
              <a:buChar char="–"/>
              <a:defRPr sz="1600" baseline="0">
                <a:latin typeface="Arial"/>
                <a:cs typeface="Arial"/>
              </a:defRPr>
            </a:lvl3pPr>
            <a:lvl4pPr marL="810000" indent="-270000" defTabSz="270000">
              <a:spcAft>
                <a:spcPts val="800"/>
              </a:spcAft>
              <a:buClr>
                <a:srgbClr val="FFCC00"/>
              </a:buClr>
              <a:buFont typeface="Arial"/>
              <a:buChar char="•"/>
              <a:defRPr sz="1600" baseline="0">
                <a:latin typeface="Arial"/>
                <a:cs typeface="Arial"/>
              </a:defRPr>
            </a:lvl4pPr>
            <a:lvl5pPr marL="1080000" indent="-270000" defTabSz="270000">
              <a:spcAft>
                <a:spcPts val="900"/>
              </a:spcAft>
              <a:buFont typeface="Frutiger 45 Light" pitchFamily="34" charset="0"/>
              <a:buChar char="–"/>
              <a:defRPr sz="1800" baseline="0">
                <a:latin typeface="+mn-lt"/>
              </a:defRPr>
            </a:lvl5pPr>
          </a:lstStyle>
          <a:p>
            <a:pPr lvl="0"/>
            <a:r>
              <a:rPr lang="fr-CH" noProof="0" dirty="0"/>
              <a:t>Deuxième colonne de texte</a:t>
            </a:r>
          </a:p>
          <a:p>
            <a:pPr lvl="1"/>
            <a:r>
              <a:rPr lang="fr-CH" noProof="0" dirty="0"/>
              <a:t>Deuxième niveau</a:t>
            </a:r>
          </a:p>
          <a:p>
            <a:pPr lvl="2"/>
            <a:r>
              <a:rPr lang="fr-CH" noProof="0" dirty="0"/>
              <a:t>Troisième niveau</a:t>
            </a:r>
          </a:p>
          <a:p>
            <a:pPr lvl="3"/>
            <a:r>
              <a:rPr lang="fr-CH" noProof="0" dirty="0"/>
              <a:t>Quatrième niveau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noProof="0" dirty="0"/>
              <a:t>Diapositive de texte, 2 colonnes, variante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sz="quarter" idx="13" hasCustomPrompt="1"/>
          </p:nvPr>
        </p:nvSpPr>
        <p:spPr>
          <a:xfrm>
            <a:off x="287338" y="2564904"/>
            <a:ext cx="5616000" cy="3672408"/>
          </a:xfrm>
          <a:prstGeom prst="rect">
            <a:avLst/>
          </a:prstGeom>
        </p:spPr>
        <p:txBody>
          <a:bodyPr lIns="0" tIns="0" rIns="0" bIns="0"/>
          <a:lstStyle>
            <a:lvl1pPr marL="396000" indent="-396000" defTabSz="270000">
              <a:spcAft>
                <a:spcPts val="1000"/>
              </a:spcAft>
              <a:buFont typeface="+mj-lt"/>
              <a:buAutoNum type="arabicPeriod"/>
              <a:defRPr sz="2000" b="1">
                <a:latin typeface="Arial"/>
                <a:cs typeface="Arial"/>
              </a:defRPr>
            </a:lvl1pPr>
            <a:lvl2pPr marL="666000" indent="-270000" defTabSz="270000">
              <a:spcAft>
                <a:spcPts val="1000"/>
              </a:spcAft>
              <a:buClr>
                <a:srgbClr val="3C6380"/>
              </a:buClr>
              <a:buFont typeface="Arial"/>
              <a:buChar char="•"/>
              <a:defRPr sz="2000">
                <a:latin typeface="Arial"/>
                <a:cs typeface="Arial"/>
              </a:defRPr>
            </a:lvl2pPr>
            <a:lvl3pPr marL="936000" indent="-270000" defTabSz="270000">
              <a:spcAft>
                <a:spcPts val="1000"/>
              </a:spcAft>
              <a:buClrTx/>
              <a:buFont typeface="Courier New" panose="02070309020205020404" pitchFamily="49" charset="0"/>
              <a:buChar char="o"/>
              <a:defRPr sz="1600">
                <a:latin typeface="Arial"/>
                <a:cs typeface="Arial"/>
              </a:defRPr>
            </a:lvl3pPr>
            <a:lvl4pPr marL="1206000" indent="-270000" defTabSz="270000">
              <a:spcAft>
                <a:spcPts val="1000"/>
              </a:spcAft>
              <a:buClr>
                <a:srgbClr val="FFCC00"/>
              </a:buClr>
              <a:buFont typeface="Arial"/>
              <a:buChar char="•"/>
              <a:defRPr sz="1200">
                <a:latin typeface="Arial"/>
                <a:cs typeface="Arial"/>
              </a:defRPr>
            </a:lvl4pPr>
            <a:lvl5pPr>
              <a:buFont typeface="Frutiger 45 Light" pitchFamily="34" charset="0"/>
              <a:buChar char="–"/>
              <a:defRPr sz="2000">
                <a:latin typeface="+mn-lt"/>
              </a:defRPr>
            </a:lvl5pPr>
          </a:lstStyle>
          <a:p>
            <a:pPr lvl="0"/>
            <a:r>
              <a:rPr lang="fr-CH" noProof="0" dirty="0"/>
              <a:t>Numérotation</a:t>
            </a:r>
          </a:p>
          <a:p>
            <a:pPr lvl="1"/>
            <a:r>
              <a:rPr lang="fr-CH" noProof="0" dirty="0"/>
              <a:t>Deuxième niveau</a:t>
            </a:r>
          </a:p>
          <a:p>
            <a:pPr lvl="2"/>
            <a:r>
              <a:rPr lang="fr-CH" noProof="0" dirty="0"/>
              <a:t>Troisième niveau</a:t>
            </a:r>
          </a:p>
          <a:p>
            <a:pPr lvl="3"/>
            <a:r>
              <a:rPr lang="fr-CH" noProof="0" dirty="0"/>
              <a:t>Quatrième niveau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1CE59F-3E2C-43A1-9A3C-65F063D14E4A}" type="slidenum">
              <a:rPr lang="fr-C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CH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1BEEE3F-FAC1-B744-AD27-5EBA7C029B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77461" y="0"/>
            <a:ext cx="1366539" cy="6858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48769B4-EECC-B640-AD3E-C57BEFD96B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61984" y="5091189"/>
            <a:ext cx="1246520" cy="1650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476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C3B1FC-5E4E-6847-B81D-21ED83BBA1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8DDC06A-6746-6B43-B9B5-503030480D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7F039CA-3737-EA47-8ADE-ED36C190A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8BF5-FE87-944F-A940-E1235DB15FC5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B23AA-A1F6-194C-A64F-9051F456A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5143FBE-5060-CE42-A9CF-6238913C6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0492-6B49-E54C-A7F3-E9D8EA8ADD7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6417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06387B-661B-2048-9517-20E156A29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C7F3D5-EACC-C140-B836-143044CC8D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CA5EA7-63E4-5F41-8F1F-AFC6DD686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8BF5-FE87-944F-A940-E1235DB15FC5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2AA7E8-F983-824C-BCF9-109D4ED5A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408A30-7AFC-D04C-B0DF-9B3EEED84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0492-6B49-E54C-A7F3-E9D8EA8ADD7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8068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1946F6-42C5-DF42-A97B-D06687B10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CC37BA2-70E2-C24D-93A1-34857743A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74C80F-AB43-D74F-93F4-23CDF44C5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8BF5-FE87-944F-A940-E1235DB15FC5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5C6D52-5DB9-A242-8EE7-83117F58B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7B14C34-5CE2-2747-8B76-04B3C7AD2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0492-6B49-E54C-A7F3-E9D8EA8ADD7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7817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40C34A-B57C-A04A-8FDF-8F2DFC687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7A327BC-226F-DD42-AE77-AA0A053EAD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0331E64-26FA-9040-BB83-AB8BBE1681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22D5B3E-BC2B-B344-BE2C-32CC7BBAD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8BF5-FE87-944F-A940-E1235DB15FC5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F571EE4-AA6D-DE43-A85A-BFE276C47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727257B-29E9-604A-AD40-6035882DB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0492-6B49-E54C-A7F3-E9D8EA8ADD7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9188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D1D4D6-0528-1546-BF0F-DCCCDA82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9C0FB4D-4356-8245-9E1C-56CBE639D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ABCD6F6-F84B-6E48-A22B-C3FEE66E4A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F0377AE-23D0-6C40-AC0E-1D17EE010B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4A8C8C9-F0A8-374E-ABFC-1F22BEB559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E4F26FF-BFBC-1D44-9EE0-B091205D9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8BF5-FE87-944F-A940-E1235DB15FC5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3037219-DA2B-2849-9FA4-772C52ADB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C435CE0-DED9-3543-AFE3-E585163F6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0492-6B49-E54C-A7F3-E9D8EA8ADD7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234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sterTitel"/>
          <p:cNvSpPr>
            <a:spLocks noGrp="1"/>
          </p:cNvSpPr>
          <p:nvPr>
            <p:ph type="title"/>
          </p:nvPr>
        </p:nvSpPr>
        <p:spPr bwMode="auto">
          <a:xfrm>
            <a:off x="288000" y="1628800"/>
            <a:ext cx="7488000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fr-CH" noProof="0" dirty="0" err="1"/>
              <a:t>Titel</a:t>
            </a:r>
            <a:r>
              <a:rPr lang="fr-CH" noProof="0" dirty="0"/>
              <a:t> </a:t>
            </a:r>
            <a:r>
              <a:rPr lang="fr-CH" noProof="0" dirty="0" err="1"/>
              <a:t>durch</a:t>
            </a:r>
            <a:r>
              <a:rPr lang="fr-CH" noProof="0" dirty="0"/>
              <a:t> </a:t>
            </a:r>
            <a:r>
              <a:rPr lang="fr-CH" noProof="0" dirty="0" err="1"/>
              <a:t>Klicken</a:t>
            </a:r>
            <a:r>
              <a:rPr lang="fr-CH" noProof="0" dirty="0"/>
              <a:t> </a:t>
            </a:r>
            <a:r>
              <a:rPr lang="fr-CH" noProof="0" dirty="0" err="1"/>
              <a:t>hinzufügen</a:t>
            </a:r>
            <a:endParaRPr lang="fr-CH" noProof="0" dirty="0"/>
          </a:p>
        </p:txBody>
      </p:sp>
      <p:sp>
        <p:nvSpPr>
          <p:cNvPr id="6" name="Foliennummernplatzhalter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352000" y="6660000"/>
            <a:ext cx="504000" cy="12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kumimoji="0" lang="de-CH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1CE59F-3E2C-43A1-9A3C-65F063D14E4A}" type="slidenum">
              <a:rPr lang="fr-C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CH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85" r:id="rId2"/>
    <p:sldLayoutId id="2147483686" r:id="rId3"/>
    <p:sldLayoutId id="2147483700" r:id="rId4"/>
  </p:sldLayoutIdLst>
  <p:hf hdr="0" dt="0"/>
  <p:txStyles>
    <p:titleStyle>
      <a:lvl1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lang="de-CH" sz="2400" b="1" i="0">
          <a:solidFill>
            <a:srgbClr val="3C6380"/>
          </a:solidFill>
          <a:latin typeface="Arial"/>
          <a:ea typeface="+mj-ea"/>
          <a:cs typeface="Arial"/>
        </a:defRPr>
      </a:lvl1pPr>
      <a:lvl2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pitchFamily="-123" charset="0"/>
          <a:ea typeface="ＭＳ Ｐゴシック" pitchFamily="-123" charset="-128"/>
          <a:cs typeface="ＭＳ Ｐゴシック" pitchFamily="-123" charset="-128"/>
        </a:defRPr>
      </a:lvl2pPr>
      <a:lvl3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pitchFamily="-123" charset="0"/>
          <a:ea typeface="ＭＳ Ｐゴシック" pitchFamily="-123" charset="-128"/>
          <a:cs typeface="ＭＳ Ｐゴシック" pitchFamily="-123" charset="-128"/>
        </a:defRPr>
      </a:lvl3pPr>
      <a:lvl4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pitchFamily="-123" charset="0"/>
          <a:ea typeface="ＭＳ Ｐゴシック" pitchFamily="-123" charset="-128"/>
          <a:cs typeface="ＭＳ Ｐゴシック" pitchFamily="-123" charset="-128"/>
        </a:defRPr>
      </a:lvl4pPr>
      <a:lvl5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pitchFamily="-123" charset="0"/>
          <a:ea typeface="ＭＳ Ｐゴシック" pitchFamily="-123" charset="-128"/>
          <a:cs typeface="ＭＳ Ｐゴシック" pitchFamily="-123" charset="-128"/>
        </a:defRPr>
      </a:lvl5pPr>
      <a:lvl6pPr marL="4572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Frutiger 45 Light" pitchFamily="34" charset="-128"/>
        </a:defRPr>
      </a:lvl6pPr>
      <a:lvl7pPr marL="9144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Frutiger 45 Light" pitchFamily="34" charset="-128"/>
        </a:defRPr>
      </a:lvl7pPr>
      <a:lvl8pPr marL="13716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Frutiger 45 Light" pitchFamily="34" charset="-128"/>
        </a:defRPr>
      </a:lvl8pPr>
      <a:lvl9pPr marL="18288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Frutiger 45 Light" pitchFamily="34" charset="-128"/>
        </a:defRPr>
      </a:lvl9pPr>
    </p:titleStyle>
    <p:bodyStyle>
      <a:lvl1pPr marL="342900" indent="-342900" algn="l" rtl="0" eaLnBrk="1" fontAlgn="base" hangingPunct="1">
        <a:lnSpc>
          <a:spcPct val="95000"/>
        </a:lnSpc>
        <a:spcBef>
          <a:spcPct val="0"/>
        </a:spcBef>
        <a:spcAft>
          <a:spcPct val="40000"/>
        </a:spcAft>
        <a:buFont typeface="Frutiger 45 Light" charset="0"/>
        <a:defRPr sz="2100">
          <a:solidFill>
            <a:srgbClr val="000000"/>
          </a:solidFill>
          <a:latin typeface="Arial" pitchFamily="-123" charset="0"/>
          <a:ea typeface="+mn-ea"/>
          <a:cs typeface="+mn-cs"/>
        </a:defRPr>
      </a:lvl1pPr>
      <a:lvl2pPr marL="266700" indent="-265113" algn="l" rtl="0" eaLnBrk="1" fontAlgn="base" hangingPunct="1">
        <a:lnSpc>
          <a:spcPct val="95000"/>
        </a:lnSpc>
        <a:spcBef>
          <a:spcPct val="0"/>
        </a:spcBef>
        <a:spcAft>
          <a:spcPct val="40000"/>
        </a:spcAft>
        <a:buFont typeface="Frutiger 45 Light" charset="0"/>
        <a:buChar char="–"/>
        <a:defRPr sz="2100">
          <a:solidFill>
            <a:srgbClr val="000000"/>
          </a:solidFill>
          <a:latin typeface="Arial" pitchFamily="-123" charset="0"/>
          <a:ea typeface="+mn-ea"/>
        </a:defRPr>
      </a:lvl2pPr>
      <a:lvl3pPr marL="533400" indent="-265113" algn="l" rtl="0" eaLnBrk="1" fontAlgn="base" hangingPunct="1">
        <a:lnSpc>
          <a:spcPct val="95000"/>
        </a:lnSpc>
        <a:spcBef>
          <a:spcPct val="0"/>
        </a:spcBef>
        <a:spcAft>
          <a:spcPct val="40000"/>
        </a:spcAft>
        <a:buFont typeface="Frutiger 45 Light" charset="0"/>
        <a:buChar char="–"/>
        <a:defRPr sz="2100">
          <a:solidFill>
            <a:srgbClr val="000000"/>
          </a:solidFill>
          <a:latin typeface="Arial" pitchFamily="-123" charset="0"/>
          <a:ea typeface="+mn-ea"/>
        </a:defRPr>
      </a:lvl3pPr>
      <a:lvl4pPr marL="815975" indent="-280988" algn="l" rtl="0" eaLnBrk="1" fontAlgn="base" hangingPunct="1">
        <a:lnSpc>
          <a:spcPct val="95000"/>
        </a:lnSpc>
        <a:spcBef>
          <a:spcPct val="0"/>
        </a:spcBef>
        <a:spcAft>
          <a:spcPct val="40000"/>
        </a:spcAft>
        <a:buFont typeface="Frutiger 45 Light" charset="0"/>
        <a:buChar char="–"/>
        <a:defRPr sz="2100">
          <a:solidFill>
            <a:srgbClr val="000000"/>
          </a:solidFill>
          <a:latin typeface="Arial" pitchFamily="-123" charset="0"/>
          <a:ea typeface="+mn-ea"/>
        </a:defRPr>
      </a:lvl4pPr>
      <a:lvl5pPr marL="1074738" indent="-257175" algn="l" rtl="0" eaLnBrk="1" fontAlgn="base" hangingPunct="1">
        <a:lnSpc>
          <a:spcPct val="95000"/>
        </a:lnSpc>
        <a:spcBef>
          <a:spcPct val="0"/>
        </a:spcBef>
        <a:spcAft>
          <a:spcPct val="40000"/>
        </a:spcAft>
        <a:buFont typeface="Frutiger 45 Light" charset="0"/>
        <a:buChar char="–"/>
        <a:defRPr sz="2100">
          <a:solidFill>
            <a:srgbClr val="000000"/>
          </a:solidFill>
          <a:latin typeface="Arial" pitchFamily="-123" charset="0"/>
          <a:ea typeface="+mn-ea"/>
        </a:defRPr>
      </a:lvl5pPr>
      <a:lvl6pPr marL="1531938" indent="-257175" algn="l" rtl="0" eaLnBrk="1" fontAlgn="base" hangingPunct="1">
        <a:lnSpc>
          <a:spcPct val="95000"/>
        </a:lnSpc>
        <a:spcBef>
          <a:spcPct val="0"/>
        </a:spcBef>
        <a:spcAft>
          <a:spcPct val="40000"/>
        </a:spcAft>
        <a:buFont typeface="Frutiger 45 Light" pitchFamily="34" charset="-128"/>
        <a:buChar char="–"/>
        <a:defRPr sz="2100">
          <a:solidFill>
            <a:srgbClr val="000000"/>
          </a:solidFill>
          <a:latin typeface="+mn-lt"/>
        </a:defRPr>
      </a:lvl6pPr>
      <a:lvl7pPr marL="1989138" indent="-257175" algn="l" rtl="0" eaLnBrk="1" fontAlgn="base" hangingPunct="1">
        <a:lnSpc>
          <a:spcPct val="95000"/>
        </a:lnSpc>
        <a:spcBef>
          <a:spcPct val="0"/>
        </a:spcBef>
        <a:spcAft>
          <a:spcPct val="40000"/>
        </a:spcAft>
        <a:buFont typeface="Frutiger 45 Light" pitchFamily="34" charset="-128"/>
        <a:buChar char="–"/>
        <a:defRPr sz="2100">
          <a:solidFill>
            <a:srgbClr val="000000"/>
          </a:solidFill>
          <a:latin typeface="+mn-lt"/>
        </a:defRPr>
      </a:lvl7pPr>
      <a:lvl8pPr marL="2446338" indent="-257175" algn="l" rtl="0" eaLnBrk="1" fontAlgn="base" hangingPunct="1">
        <a:lnSpc>
          <a:spcPct val="95000"/>
        </a:lnSpc>
        <a:spcBef>
          <a:spcPct val="0"/>
        </a:spcBef>
        <a:spcAft>
          <a:spcPct val="40000"/>
        </a:spcAft>
        <a:buFont typeface="Frutiger 45 Light" pitchFamily="34" charset="-128"/>
        <a:buChar char="–"/>
        <a:defRPr sz="2100">
          <a:solidFill>
            <a:srgbClr val="000000"/>
          </a:solidFill>
          <a:latin typeface="+mn-lt"/>
        </a:defRPr>
      </a:lvl8pPr>
      <a:lvl9pPr marL="2903538" indent="-257175" algn="l" rtl="0" eaLnBrk="1" fontAlgn="base" hangingPunct="1">
        <a:lnSpc>
          <a:spcPct val="95000"/>
        </a:lnSpc>
        <a:spcBef>
          <a:spcPct val="0"/>
        </a:spcBef>
        <a:spcAft>
          <a:spcPct val="40000"/>
        </a:spcAft>
        <a:buFont typeface="Frutiger 45 Light" pitchFamily="34" charset="-128"/>
        <a:buChar char="–"/>
        <a:defRPr sz="2100">
          <a:solidFill>
            <a:srgbClr val="000000"/>
          </a:solidFill>
          <a:latin typeface="+mn-lt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BB15BC0-E187-DD43-A3D6-222752ADB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E5C8DE-A840-D840-8925-9C45AE252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587F58E-1ECA-A74D-B1D1-88CDE8EACF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E8BF5-FE87-944F-A940-E1235DB15FC5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B370F8F-C482-0247-82D2-255D805831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A2B562F-56B8-3F4D-8041-D1736D9DF2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160492-6B49-E54C-A7F3-E9D8EA8ADD7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5748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4D060A7-23ED-6143-8533-796A463E9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C368CD3-E77D-DB4F-B72C-715ED6EE16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5BF756F-68B5-534F-B1C8-2AEB32AEA6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57E9B-B1E7-0448-8F6C-6725B4BF6A45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4B9FEE6-377C-874C-A0E3-73EFFDAB5C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2FEA5DC-F54C-A84E-AAF2-43FAA4AF05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74C9B-3E9E-BA42-B70E-701B00EC8FF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69092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070A157-2F06-0C48-9FEE-5A443B73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16DE620-090D-364F-B4EC-8C33575946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0AE9A2-9A30-9B45-BE14-C9E5DE8384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22E0D-0242-0349-AF50-D8890BA0D9C1}" type="datetimeFigureOut">
              <a:rPr lang="fr-FR" smtClean="0"/>
              <a:t>27/01/2020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55CD262-5B91-B143-AF57-BC798FA0AE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ED91B6-EB5C-4546-8921-019180C9A0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4B251-F43B-0946-AAE1-3AE8282E63CF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50777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60040" y="260648"/>
            <a:ext cx="5580112" cy="1512168"/>
          </a:xfrm>
        </p:spPr>
        <p:txBody>
          <a:bodyPr/>
          <a:lstStyle/>
          <a:p>
            <a:r>
              <a:rPr lang="fr-CH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/>
            </a:r>
            <a:br>
              <a:rPr lang="fr-CH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4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湿地の生物</a:t>
            </a:r>
            <a:r>
              <a:rPr lang="ja-JP" altLang="en-US" sz="4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多様性は</a:t>
            </a:r>
            <a:r>
              <a:rPr lang="ja-JP" altLang="en-US" sz="4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/>
            </a:r>
            <a:br>
              <a:rPr lang="ja-JP" altLang="en-US" sz="4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4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なぜ</a:t>
            </a:r>
            <a:r>
              <a:rPr lang="ja-JP" altLang="en-US" sz="4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重要なのか？</a:t>
            </a:r>
            <a:endParaRPr lang="fr-CH" sz="4000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0503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859B20B-D697-9644-87A8-1AD3F5055AA9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1CE59F-3E2C-43A1-9A3C-65F063D14E4A}" type="slidenum">
              <a:rPr lang="fr-C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fr-CH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86D908-E055-8D4C-929A-9F4C01650FF0}"/>
              </a:ext>
            </a:extLst>
          </p:cNvPr>
          <p:cNvSpPr txBox="1">
            <a:spLocks/>
          </p:cNvSpPr>
          <p:nvPr/>
        </p:nvSpPr>
        <p:spPr bwMode="auto">
          <a:xfrm>
            <a:off x="1115616" y="764704"/>
            <a:ext cx="5849226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lang="de-CH" sz="2400" b="1" i="0">
                <a:solidFill>
                  <a:srgbClr val="3C6380"/>
                </a:solidFill>
                <a:latin typeface="Arial"/>
                <a:ea typeface="+mj-ea"/>
                <a:cs typeface="Arial"/>
              </a:defRPr>
            </a:lvl1pPr>
            <a:lvl2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2pPr>
            <a:lvl3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3pPr>
            <a:lvl4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4pPr>
            <a:lvl5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5pPr>
            <a:lvl6pPr marL="4572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6pPr>
            <a:lvl7pPr marL="9144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7pPr>
            <a:lvl8pPr marL="13716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8pPr>
            <a:lvl9pPr marL="18288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9pPr>
          </a:lstStyle>
          <a:p>
            <a:r>
              <a:rPr lang="ja-JP" altLang="en-US" sz="3200" kern="0" dirty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生物多様性の損失</a:t>
            </a:r>
            <a:r>
              <a:rPr lang="ja-JP" altLang="en-US" sz="3200" kern="0" dirty="0" smtClean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</a:t>
            </a:r>
            <a:endParaRPr lang="en-US" altLang="ja-JP" sz="3200" kern="0" dirty="0" smtClean="0">
              <a:solidFill>
                <a:srgbClr val="028979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3200" kern="0" dirty="0" smtClean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くいとめましょう</a:t>
            </a:r>
            <a:endParaRPr lang="en-US" sz="3200" kern="0" dirty="0">
              <a:solidFill>
                <a:srgbClr val="028979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CBFD6E9-CEE3-7843-9036-EFE32FC11847}"/>
              </a:ext>
            </a:extLst>
          </p:cNvPr>
          <p:cNvSpPr txBox="1">
            <a:spLocks/>
          </p:cNvSpPr>
          <p:nvPr/>
        </p:nvSpPr>
        <p:spPr>
          <a:xfrm>
            <a:off x="1063020" y="2276872"/>
            <a:ext cx="6245284" cy="2232248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defRPr sz="2100">
                <a:solidFill>
                  <a:srgbClr val="000000"/>
                </a:solidFill>
                <a:latin typeface="Arial" pitchFamily="-123" charset="0"/>
                <a:ea typeface="+mn-ea"/>
                <a:cs typeface="+mn-cs"/>
              </a:defRPr>
            </a:lvl1pPr>
            <a:lvl2pPr marL="266700" indent="-26511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2pPr>
            <a:lvl3pPr marL="533400" indent="-26511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3pPr>
            <a:lvl4pPr marL="815975" indent="-28098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4pPr>
            <a:lvl5pPr marL="10747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5pPr>
            <a:lvl6pPr marL="15319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6pPr>
            <a:lvl7pPr marL="19891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7pPr>
            <a:lvl8pPr marL="24463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8pPr>
            <a:lvl9pPr marL="29035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9pPr>
          </a:lstStyle>
          <a:p>
            <a:pPr>
              <a:buFont typeface="Arial"/>
              <a:buChar char="•"/>
            </a:pPr>
            <a:r>
              <a:rPr lang="ja-JP" altLang="en-US" sz="28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すべての湿地の</a:t>
            </a:r>
            <a:r>
              <a:rPr lang="ja-JP" altLang="en-US" sz="2800" b="1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賢明な利用</a:t>
            </a:r>
            <a:r>
              <a:rPr lang="ja-JP" altLang="en-US" sz="28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を促進し、</a:t>
            </a:r>
            <a:r>
              <a:rPr lang="ja-JP" altLang="en-US" sz="28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回復、保全</a:t>
            </a:r>
            <a:r>
              <a:rPr lang="ja-JP" altLang="en-US" sz="28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しましょう</a:t>
            </a:r>
            <a:endParaRPr lang="ja-JP" altLang="en-US" sz="2800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buFont typeface="Arial"/>
              <a:buChar char="•"/>
            </a:pPr>
            <a:r>
              <a:rPr lang="ja-JP" altLang="en-US" sz="28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湿地の本当の</a:t>
            </a:r>
            <a:r>
              <a:rPr lang="ja-JP" altLang="en-US" sz="28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価値</a:t>
            </a:r>
            <a:r>
              <a:rPr lang="ja-JP" altLang="en-US" sz="28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</a:t>
            </a:r>
            <a:r>
              <a:rPr lang="ja-JP" altLang="en-US" sz="28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評価しましょう</a:t>
            </a:r>
            <a:r>
              <a:rPr lang="en-US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 </a:t>
            </a:r>
            <a:endParaRPr lang="en-GB" sz="2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69DB554-9642-254A-92B4-6DC7CF73C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136" y="4221089"/>
            <a:ext cx="1227549" cy="60013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 bwMode="auto">
          <a:xfrm>
            <a:off x="1245676" y="5229200"/>
            <a:ext cx="5589106" cy="818686"/>
          </a:xfrm>
          <a:prstGeom prst="rect">
            <a:avLst/>
          </a:prstGeom>
          <a:solidFill>
            <a:srgbClr val="005851"/>
          </a:solidFill>
        </p:spPr>
        <p:txBody>
          <a:bodyPr wrap="square" lIns="0" tIns="0" rIns="0" bIns="0" rtlCol="0" anchor="ctr">
            <a:spAutoFit/>
          </a:bodyPr>
          <a:lstStyle/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endParaRPr lang="en-GB" sz="1600" b="1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ja-JP" alt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　湿地</a:t>
            </a:r>
            <a:r>
              <a:rPr lang="ja-JP" altLang="en-US" sz="2400" b="1" dirty="0">
                <a:solidFill>
                  <a:schemeClr val="bg1"/>
                </a:solidFill>
                <a:latin typeface="Arial"/>
                <a:cs typeface="Arial"/>
              </a:rPr>
              <a:t>は生物</a:t>
            </a:r>
            <a:r>
              <a:rPr lang="ja-JP" alt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多様性の豊かな場所です</a:t>
            </a:r>
            <a:endParaRPr lang="en-US" altLang="ja-JP" sz="2400" b="1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endParaRPr lang="en-GB" sz="1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5861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859B20B-D697-9644-87A8-1AD3F5055AA9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1CE59F-3E2C-43A1-9A3C-65F063D14E4A}" type="slidenum">
              <a:rPr lang="fr-C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fr-CH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86D908-E055-8D4C-929A-9F4C01650FF0}"/>
              </a:ext>
            </a:extLst>
          </p:cNvPr>
          <p:cNvSpPr txBox="1">
            <a:spLocks/>
          </p:cNvSpPr>
          <p:nvPr/>
        </p:nvSpPr>
        <p:spPr bwMode="auto">
          <a:xfrm>
            <a:off x="708808" y="288171"/>
            <a:ext cx="6599496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lang="de-CH" sz="2400" b="1" i="0">
                <a:solidFill>
                  <a:srgbClr val="3C6380"/>
                </a:solidFill>
                <a:latin typeface="Arial"/>
                <a:ea typeface="+mj-ea"/>
                <a:cs typeface="Arial"/>
              </a:defRPr>
            </a:lvl1pPr>
            <a:lvl2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2pPr>
            <a:lvl3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3pPr>
            <a:lvl4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4pPr>
            <a:lvl5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5pPr>
            <a:lvl6pPr marL="4572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6pPr>
            <a:lvl7pPr marL="9144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7pPr>
            <a:lvl8pPr marL="13716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8pPr>
            <a:lvl9pPr marL="18288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9pPr>
          </a:lstStyle>
          <a:p>
            <a:r>
              <a:rPr lang="ja-JP" altLang="en-US" sz="3200" kern="0" dirty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世界</a:t>
            </a:r>
            <a:r>
              <a:rPr lang="ja-JP" altLang="en-US" sz="3200" kern="0" dirty="0" smtClean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湿地の日 </a:t>
            </a:r>
            <a:r>
              <a:rPr lang="en-US" altLang="ja-JP" sz="32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</a:t>
            </a:r>
            <a:r>
              <a:rPr lang="ja-JP" altLang="en-US" sz="32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月</a:t>
            </a:r>
            <a:r>
              <a:rPr lang="en-US" altLang="ja-JP" sz="32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</a:t>
            </a:r>
            <a:r>
              <a:rPr lang="ja-JP" altLang="en-US" sz="32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</a:t>
            </a:r>
            <a:endParaRPr lang="ja-JP" altLang="en-US" sz="3200" kern="0" dirty="0">
              <a:solidFill>
                <a:srgbClr val="028979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CBFD6E9-CEE3-7843-9036-EFE32FC11847}"/>
              </a:ext>
            </a:extLst>
          </p:cNvPr>
          <p:cNvSpPr txBox="1">
            <a:spLocks/>
          </p:cNvSpPr>
          <p:nvPr/>
        </p:nvSpPr>
        <p:spPr>
          <a:xfrm>
            <a:off x="651148" y="714134"/>
            <a:ext cx="6991956" cy="545117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defRPr sz="2100">
                <a:solidFill>
                  <a:srgbClr val="000000"/>
                </a:solidFill>
                <a:latin typeface="Arial" pitchFamily="-123" charset="0"/>
                <a:ea typeface="+mn-ea"/>
                <a:cs typeface="+mn-cs"/>
              </a:defRPr>
            </a:lvl1pPr>
            <a:lvl2pPr marL="266700" indent="-26511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2pPr>
            <a:lvl3pPr marL="533400" indent="-26511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3pPr>
            <a:lvl4pPr marL="815975" indent="-28098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4pPr>
            <a:lvl5pPr marL="10747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5pPr>
            <a:lvl6pPr marL="15319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6pPr>
            <a:lvl7pPr marL="19891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7pPr>
            <a:lvl8pPr marL="24463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8pPr>
            <a:lvl9pPr marL="29035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9pPr>
          </a:lstStyle>
          <a:p>
            <a:pPr marL="0" indent="0"/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en-US" altLang="ja-JP" sz="28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2020</a:t>
            </a:r>
            <a:r>
              <a:rPr lang="ja-JP" altLang="en-US" sz="28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年のテーマ：</a:t>
            </a:r>
            <a:r>
              <a:rPr lang="ja-JP" altLang="en-US" sz="2800" b="1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湿地と生物多様性</a:t>
            </a:r>
            <a:endParaRPr lang="en-US" altLang="ja-JP" sz="2800" b="1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261938" lvl="0" indent="0"/>
            <a:r>
              <a:rPr lang="ja-JP" altLang="en-US" sz="24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湿地</a:t>
            </a:r>
            <a:r>
              <a:rPr lang="ja-JP" altLang="en-US" sz="2400" b="1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の価値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に対する認識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高め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る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ため、毎年、世界中で記念イベントが行われています</a:t>
            </a:r>
            <a:endParaRPr lang="en-US" altLang="ja-JP" sz="2400" dirty="0" smtClean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261938" lvl="0" indent="0"/>
            <a:endParaRPr lang="ja-JP" altLang="en-US" sz="1200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lvl="0" indent="0"/>
            <a:r>
              <a:rPr lang="ja-JP" altLang="en-US" sz="2400" b="1" kern="0" dirty="0" smtClean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参加しましょう</a:t>
            </a:r>
            <a:endParaRPr lang="ja-JP" altLang="en-US" sz="2400" b="1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261938" lvl="0" indent="0"/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湿地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の生物多様性の重要性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に対する認識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を高める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ため</a:t>
            </a:r>
            <a:r>
              <a:rPr lang="ja-JP" altLang="en-US" sz="24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イベントを開催しましょう</a:t>
            </a:r>
            <a:endParaRPr lang="en-US" altLang="ja-JP" sz="2400" b="1" dirty="0" smtClean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開催するイベントを、世界湿地の日のページ（</a:t>
            </a:r>
            <a:r>
              <a:rPr lang="en-US" altLang="ja-JP" sz="2400" dirty="0" smtClean="0">
                <a:solidFill>
                  <a:srgbClr val="00585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https://www.worldwetlandsday.org</a:t>
            </a:r>
            <a:r>
              <a:rPr lang="ja-JP" altLang="en-US" sz="2400" dirty="0" smtClean="0">
                <a:solidFill>
                  <a:srgbClr val="00585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）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に登録しましょう</a:t>
            </a:r>
            <a:endParaRPr lang="en-US" altLang="ja-JP" sz="2400" dirty="0" smtClean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ja-JP" altLang="en-US" sz="24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世界</a:t>
            </a:r>
            <a:r>
              <a:rPr lang="ja-JP" altLang="en-US" sz="2400" b="1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湿地の日</a:t>
            </a:r>
            <a:r>
              <a:rPr lang="ja-JP" altLang="en-US" sz="24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のページにアクセス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して、普及啓発資料を使いましょう</a:t>
            </a:r>
            <a:endParaRPr lang="en-US" altLang="ja-JP" sz="2400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268287" lvl="2" indent="0">
              <a:buNone/>
            </a:pP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日本の</a:t>
            </a:r>
            <a:r>
              <a:rPr lang="ja-JP" altLang="en-US" sz="24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湿地や生きものについて学びましょう</a:t>
            </a:r>
            <a:endParaRPr lang="en-US" altLang="ja-JP" sz="2400" b="1" dirty="0" smtClean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1CAFACE-5C2D-D64C-BD78-882BA28C8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842" y="6056447"/>
            <a:ext cx="721766" cy="61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457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859B20B-D697-9644-87A8-1AD3F5055AA9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1CE59F-3E2C-43A1-9A3C-65F063D14E4A}" type="slidenum">
              <a:rPr lang="fr-C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fr-CH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86D908-E055-8D4C-929A-9F4C01650FF0}"/>
              </a:ext>
            </a:extLst>
          </p:cNvPr>
          <p:cNvSpPr txBox="1">
            <a:spLocks/>
          </p:cNvSpPr>
          <p:nvPr/>
        </p:nvSpPr>
        <p:spPr bwMode="auto">
          <a:xfrm>
            <a:off x="683568" y="423013"/>
            <a:ext cx="6984776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lang="de-CH" sz="2400" b="1" i="0">
                <a:solidFill>
                  <a:srgbClr val="3C6380"/>
                </a:solidFill>
                <a:latin typeface="Arial"/>
                <a:ea typeface="+mj-ea"/>
                <a:cs typeface="Arial"/>
              </a:defRPr>
            </a:lvl1pPr>
            <a:lvl2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2pPr>
            <a:lvl3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3pPr>
            <a:lvl4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4pPr>
            <a:lvl5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5pPr>
            <a:lvl6pPr marL="4572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6pPr>
            <a:lvl7pPr marL="9144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7pPr>
            <a:lvl8pPr marL="13716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8pPr>
            <a:lvl9pPr marL="18288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9pPr>
          </a:lstStyle>
          <a:p>
            <a:r>
              <a:rPr lang="ja-JP" altLang="en-US" sz="3200" kern="0" dirty="0" smtClean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ラムサール条約（湿地に関する条約）</a:t>
            </a:r>
            <a:endParaRPr lang="en-US" altLang="ja-JP" sz="3200" kern="0" dirty="0">
              <a:solidFill>
                <a:srgbClr val="028979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CBFD6E9-CEE3-7843-9036-EFE32FC11847}"/>
              </a:ext>
            </a:extLst>
          </p:cNvPr>
          <p:cNvSpPr txBox="1">
            <a:spLocks/>
          </p:cNvSpPr>
          <p:nvPr/>
        </p:nvSpPr>
        <p:spPr>
          <a:xfrm>
            <a:off x="683568" y="1196752"/>
            <a:ext cx="6840760" cy="504056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defRPr sz="2100">
                <a:solidFill>
                  <a:srgbClr val="000000"/>
                </a:solidFill>
                <a:latin typeface="Arial" pitchFamily="-123" charset="0"/>
                <a:ea typeface="+mn-ea"/>
                <a:cs typeface="+mn-cs"/>
              </a:defRPr>
            </a:lvl1pPr>
            <a:lvl2pPr marL="266700" indent="-26511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2pPr>
            <a:lvl3pPr marL="533400" indent="-26511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3pPr>
            <a:lvl4pPr marL="815975" indent="-28098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4pPr>
            <a:lvl5pPr marL="10747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5pPr>
            <a:lvl6pPr marL="15319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6pPr>
            <a:lvl7pPr marL="19891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7pPr>
            <a:lvl8pPr marL="24463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8pPr>
            <a:lvl9pPr marL="29035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9pPr>
          </a:lstStyle>
          <a:p>
            <a:pPr marL="0" lvl="0" indent="0"/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単一の生態系に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焦点を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合わせた唯一の</a:t>
            </a:r>
            <a:r>
              <a:rPr lang="ja-JP" altLang="en-US" sz="24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国際条約</a:t>
            </a:r>
            <a:endParaRPr lang="en-US" altLang="ja-JP" sz="2400" b="1" dirty="0" smtClean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452438" lvl="1" indent="-187325">
              <a:buFont typeface="Arial" panose="020B0604020202020204" pitchFamily="34" charset="0"/>
              <a:buChar char="•"/>
            </a:pPr>
            <a:r>
              <a:rPr lang="en-US" altLang="ja-JP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1971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年、イラン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のラムサール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で採択</a:t>
            </a:r>
            <a:endParaRPr lang="en-US" altLang="ja-JP" sz="2400" dirty="0" smtClean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452438" lvl="1" indent="-187325">
              <a:buFont typeface="Arial" panose="020B0604020202020204" pitchFamily="34" charset="0"/>
              <a:buChar char="•"/>
            </a:pP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締約国の数：</a:t>
            </a:r>
            <a:r>
              <a:rPr lang="en-US" altLang="ja-JP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171</a:t>
            </a:r>
            <a:endParaRPr lang="ja-JP" altLang="en-US" sz="2400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lvl="0" indent="0"/>
            <a:endParaRPr lang="en-US" altLang="ja-JP" sz="1400" dirty="0" smtClean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lvl="0" indent="0"/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締約国の取組：</a:t>
            </a:r>
            <a:endParaRPr lang="ja-JP" altLang="en-US" sz="2400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452438" lvl="0" indent="-187325">
              <a:buFont typeface="Arial" panose="020B0604020202020204" pitchFamily="34" charset="0"/>
              <a:buChar char="•"/>
            </a:pP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国際的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に重要な湿地（ラムサール条約湿地）に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係る登録簿に、重要な湿地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指定</a:t>
            </a:r>
            <a:endParaRPr lang="en-US" altLang="ja-JP" sz="2400" dirty="0" smtClean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452438" lvl="0" indent="-187325">
              <a:buFont typeface="Arial" panose="020B0604020202020204" pitchFamily="34" charset="0"/>
              <a:buChar char="•"/>
            </a:pP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す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べての湿地の賢明な利用</a:t>
            </a:r>
            <a:endParaRPr lang="en-US" altLang="ja-JP" sz="2400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452438" lvl="0" indent="-187325">
              <a:buFont typeface="Arial" panose="020B0604020202020204" pitchFamily="34" charset="0"/>
              <a:buChar char="•"/>
            </a:pP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国際的な課題への協力</a:t>
            </a:r>
            <a:endParaRPr lang="en-US" altLang="ja-JP" sz="2400" dirty="0" smtClean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452438" lvl="0" indent="-187325">
              <a:buFont typeface="Arial" panose="020B0604020202020204" pitchFamily="34" charset="0"/>
              <a:buChar char="•"/>
            </a:pP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ラムサール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条約湿地の数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：</a:t>
            </a:r>
            <a:r>
              <a:rPr lang="en-US" altLang="ja-JP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2,300</a:t>
            </a:r>
          </a:p>
          <a:p>
            <a:pPr marL="452438" lvl="0" indent="-187325">
              <a:buFont typeface="Arial" panose="020B0604020202020204" pitchFamily="34" charset="0"/>
              <a:buChar char="•"/>
            </a:pP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指定された湿地の総面積：</a:t>
            </a:r>
            <a:r>
              <a:rPr lang="en-US" altLang="ja-JP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249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兆ヘクタール（メキシコと同じくらいの大きさ）</a:t>
            </a:r>
            <a:endParaRPr lang="en-US" sz="2400" kern="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16400FA-6685-2B47-8303-94A6BAE03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2370" y="2079196"/>
            <a:ext cx="1761958" cy="701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140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859B20B-D697-9644-87A8-1AD3F5055AA9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1CE59F-3E2C-43A1-9A3C-65F063D14E4A}" type="slidenum">
              <a:rPr lang="fr-C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fr-CH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86D908-E055-8D4C-929A-9F4C01650FF0}"/>
              </a:ext>
            </a:extLst>
          </p:cNvPr>
          <p:cNvSpPr txBox="1">
            <a:spLocks/>
          </p:cNvSpPr>
          <p:nvPr/>
        </p:nvSpPr>
        <p:spPr bwMode="auto">
          <a:xfrm>
            <a:off x="1043608" y="2348880"/>
            <a:ext cx="6023432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lang="de-CH" sz="2400" b="1" i="0">
                <a:solidFill>
                  <a:srgbClr val="3C6380"/>
                </a:solidFill>
                <a:latin typeface="Arial"/>
                <a:ea typeface="+mj-ea"/>
                <a:cs typeface="Arial"/>
              </a:defRPr>
            </a:lvl1pPr>
            <a:lvl2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2pPr>
            <a:lvl3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3pPr>
            <a:lvl4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4pPr>
            <a:lvl5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5pPr>
            <a:lvl6pPr marL="4572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6pPr>
            <a:lvl7pPr marL="9144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7pPr>
            <a:lvl8pPr marL="13716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8pPr>
            <a:lvl9pPr marL="18288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9pPr>
          </a:lstStyle>
          <a:p>
            <a:r>
              <a:rPr lang="ja-JP" altLang="en-US" sz="3200" kern="0" dirty="0">
                <a:solidFill>
                  <a:srgbClr val="028979"/>
                </a:solidFill>
              </a:rPr>
              <a:t>ありがとう</a:t>
            </a:r>
            <a:r>
              <a:rPr lang="ja-JP" altLang="en-US" sz="3200" kern="0" dirty="0" smtClean="0">
                <a:solidFill>
                  <a:srgbClr val="028979"/>
                </a:solidFill>
              </a:rPr>
              <a:t>ございました</a:t>
            </a:r>
            <a:endParaRPr lang="en-US" sz="3200" kern="0" dirty="0">
              <a:solidFill>
                <a:srgbClr val="028979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CBFD6E9-CEE3-7843-9036-EFE32FC11847}"/>
              </a:ext>
            </a:extLst>
          </p:cNvPr>
          <p:cNvSpPr txBox="1">
            <a:spLocks/>
          </p:cNvSpPr>
          <p:nvPr/>
        </p:nvSpPr>
        <p:spPr>
          <a:xfrm>
            <a:off x="1043608" y="2780928"/>
            <a:ext cx="6366170" cy="432048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defRPr sz="2100">
                <a:solidFill>
                  <a:srgbClr val="000000"/>
                </a:solidFill>
                <a:latin typeface="Arial" pitchFamily="-123" charset="0"/>
                <a:ea typeface="+mn-ea"/>
                <a:cs typeface="+mn-cs"/>
              </a:defRPr>
            </a:lvl1pPr>
            <a:lvl2pPr marL="266700" indent="-26511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2pPr>
            <a:lvl3pPr marL="533400" indent="-26511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3pPr>
            <a:lvl4pPr marL="815975" indent="-28098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4pPr>
            <a:lvl5pPr marL="10747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5pPr>
            <a:lvl6pPr marL="15319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6pPr>
            <a:lvl7pPr marL="19891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7pPr>
            <a:lvl8pPr marL="24463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8pPr>
            <a:lvl9pPr marL="29035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9pPr>
          </a:lstStyle>
          <a:p>
            <a:pPr marL="0" lvl="0" indent="0"/>
            <a:r>
              <a:rPr lang="en-US" dirty="0">
                <a:solidFill>
                  <a:srgbClr val="005851"/>
                </a:solidFill>
              </a:rPr>
              <a:t/>
            </a:r>
            <a:br>
              <a:rPr lang="en-US" dirty="0">
                <a:solidFill>
                  <a:srgbClr val="005851"/>
                </a:solidFill>
              </a:rPr>
            </a:br>
            <a:r>
              <a:rPr lang="en-US" dirty="0">
                <a:solidFill>
                  <a:srgbClr val="005851"/>
                </a:solidFill>
              </a:rPr>
              <a:t>www.worldwetlandsday.org</a:t>
            </a:r>
          </a:p>
          <a:p>
            <a:pPr marL="0" lvl="0" indent="0"/>
            <a:r>
              <a:rPr lang="en-US" dirty="0">
                <a:solidFill>
                  <a:srgbClr val="005851"/>
                </a:solidFill>
              </a:rPr>
              <a:t> </a:t>
            </a:r>
          </a:p>
          <a:p>
            <a:pPr marL="0" lvl="0" indent="0"/>
            <a:endParaRPr lang="en-US" dirty="0">
              <a:solidFill>
                <a:srgbClr val="005851"/>
              </a:solidFill>
            </a:endParaRPr>
          </a:p>
          <a:p>
            <a:r>
              <a:rPr lang="en-US" dirty="0"/>
              <a:t> </a:t>
            </a:r>
            <a:endParaRPr lang="en-GB" dirty="0"/>
          </a:p>
          <a:p>
            <a:pPr marL="0" indent="0"/>
            <a:endParaRPr lang="en-US" sz="2000" kern="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AF39D1B-BEAA-CA42-AAB7-447CE0DA2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268760"/>
            <a:ext cx="1080120" cy="91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50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1CE59F-3E2C-43A1-9A3C-65F063D14E4A}" type="slidenum">
              <a:rPr lang="fr-C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fr-CH" dirty="0"/>
          </a:p>
        </p:txBody>
      </p:sp>
      <p:sp>
        <p:nvSpPr>
          <p:cNvPr id="6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899592" y="1259585"/>
            <a:ext cx="6624736" cy="2817487"/>
          </a:xfrm>
          <a:prstGeom prst="rect">
            <a:avLst/>
          </a:prstGeom>
        </p:spPr>
        <p:txBody>
          <a:bodyPr/>
          <a:lstStyle/>
          <a:p>
            <a:pPr marL="0">
              <a:spcAft>
                <a:spcPct val="0"/>
              </a:spcAft>
            </a:pPr>
            <a:r>
              <a:rPr lang="en-GB" sz="2800" kern="12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 </a:t>
            </a:r>
          </a:p>
          <a:p>
            <a:pP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ja-JP" altLang="en-US" sz="28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すべての生きものたちの豊かな個性とつながりのこと</a:t>
            </a:r>
            <a:endParaRPr lang="en-US" altLang="ja-JP" sz="2800" dirty="0" smtClean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717550" indent="-717550">
              <a:tabLst>
                <a:tab pos="0" algn="l"/>
              </a:tabLst>
            </a:pPr>
            <a:r>
              <a:rPr lang="ja-JP" altLang="en-US" sz="28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en-US" altLang="ja-JP" sz="28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lang="ja-JP" altLang="en-US" sz="28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陸上、海洋その他の水界生態系およびこれらが複合した生態系</a:t>
            </a:r>
            <a:endParaRPr lang="en-US" altLang="ja-JP" sz="2800" dirty="0" smtClean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 sz="28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遺伝子の多様性、種の多様性、生態系の多様性という</a:t>
            </a:r>
            <a:r>
              <a:rPr lang="en-US" altLang="ja-JP" sz="28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</a:t>
            </a:r>
            <a:r>
              <a:rPr lang="ja-JP" altLang="en-US" sz="2800" dirty="0" err="1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つの</a:t>
            </a:r>
            <a:r>
              <a:rPr lang="ja-JP" altLang="en-US" sz="28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レベルの多様性があります</a:t>
            </a:r>
            <a:endParaRPr lang="en-GB" sz="2800" b="0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186D908-E055-8D4C-929A-9F4C01650FF0}"/>
              </a:ext>
            </a:extLst>
          </p:cNvPr>
          <p:cNvSpPr txBox="1">
            <a:spLocks/>
          </p:cNvSpPr>
          <p:nvPr/>
        </p:nvSpPr>
        <p:spPr bwMode="auto">
          <a:xfrm>
            <a:off x="971600" y="908720"/>
            <a:ext cx="6480720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lang="de-CH" sz="2400" b="1" i="0">
                <a:solidFill>
                  <a:srgbClr val="3C6380"/>
                </a:solidFill>
                <a:latin typeface="Arial"/>
                <a:ea typeface="+mj-ea"/>
                <a:cs typeface="Arial"/>
              </a:defRPr>
            </a:lvl1pPr>
            <a:lvl2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2pPr>
            <a:lvl3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3pPr>
            <a:lvl4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4pPr>
            <a:lvl5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5pPr>
            <a:lvl6pPr marL="4572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6pPr>
            <a:lvl7pPr marL="9144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7pPr>
            <a:lvl8pPr marL="13716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8pPr>
            <a:lvl9pPr marL="18288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9pPr>
          </a:lstStyle>
          <a:p>
            <a:r>
              <a:rPr lang="ja-JP" altLang="en-US" sz="3600" dirty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生物</a:t>
            </a:r>
            <a:r>
              <a:rPr lang="ja-JP" altLang="en-US" sz="3600" dirty="0" smtClean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多様性とは</a:t>
            </a:r>
            <a:endParaRPr lang="en-US" sz="3600" kern="0" dirty="0">
              <a:solidFill>
                <a:srgbClr val="028979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58307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>
          <a:xfrm>
            <a:off x="971600" y="1124744"/>
            <a:ext cx="5791608" cy="3600400"/>
          </a:xfrm>
        </p:spPr>
        <p:txBody>
          <a:bodyPr/>
          <a:lstStyle/>
          <a:p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永続的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また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は季節的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に、水でいっぱいになるか浸水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した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土地のことです</a:t>
            </a:r>
            <a:endParaRPr lang="ja-JP" altLang="en-US" sz="2400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400" b="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・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内陸湿地</a:t>
            </a:r>
            <a:r>
              <a:rPr lang="en-US" altLang="ja-JP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/>
            </a:r>
            <a:br>
              <a:rPr lang="en-US" altLang="ja-JP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sz="2400" b="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湿原、泥炭地、池</a:t>
            </a:r>
            <a:r>
              <a:rPr lang="ja-JP" altLang="en-US" sz="2400" b="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、湖、川</a:t>
            </a:r>
            <a:r>
              <a:rPr lang="ja-JP" altLang="en-US" sz="2400" b="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、氾濫原、</a:t>
            </a:r>
            <a:endParaRPr lang="en-US" altLang="ja-JP" sz="2400" b="0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400" b="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沼沢地、フェン（湿性自然草原）</a:t>
            </a:r>
            <a:endParaRPr lang="en-US" altLang="ja-JP" sz="2400" b="0" dirty="0" smtClean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400" b="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・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沿岸湿地</a:t>
            </a:r>
            <a:endParaRPr lang="en-US" altLang="ja-JP" sz="2400" dirty="0" smtClean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400" b="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sz="2400" b="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塩性湿地</a:t>
            </a:r>
            <a:r>
              <a:rPr lang="ja-JP" altLang="en-US" sz="2400" b="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、河口、マングローブ</a:t>
            </a:r>
            <a:r>
              <a:rPr lang="ja-JP" altLang="en-US" sz="2400" b="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、潟、</a:t>
            </a:r>
            <a:endParaRPr lang="en-US" altLang="ja-JP" sz="2400" b="0" dirty="0" smtClean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400" b="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sz="2400" b="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サンゴ</a:t>
            </a:r>
            <a:r>
              <a:rPr lang="ja-JP" altLang="en-US" sz="2400" b="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礁</a:t>
            </a:r>
          </a:p>
          <a:p>
            <a:r>
              <a:rPr lang="ja-JP" altLang="en-US" sz="2400" b="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・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人工湿地</a:t>
            </a:r>
            <a:endParaRPr lang="en-US" altLang="ja-JP" sz="2400" dirty="0" smtClean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400" b="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sz="2400" b="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養殖池</a:t>
            </a:r>
            <a:r>
              <a:rPr lang="ja-JP" altLang="en-US" sz="2400" b="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、水田、貯水池、塩田</a:t>
            </a:r>
            <a:endParaRPr lang="en-GB" sz="2400" b="0" dirty="0">
              <a:solidFill>
                <a:srgbClr val="028979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1CE59F-3E2C-43A1-9A3C-65F063D14E4A}" type="slidenum">
              <a:rPr lang="fr-C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fr-CH" dirty="0"/>
          </a:p>
        </p:txBody>
      </p:sp>
      <p:sp>
        <p:nvSpPr>
          <p:cNvPr id="4" name="TextBox 3"/>
          <p:cNvSpPr txBox="1"/>
          <p:nvPr/>
        </p:nvSpPr>
        <p:spPr bwMode="auto">
          <a:xfrm>
            <a:off x="999118" y="5458957"/>
            <a:ext cx="5589106" cy="818686"/>
          </a:xfrm>
          <a:prstGeom prst="rect">
            <a:avLst/>
          </a:prstGeom>
          <a:solidFill>
            <a:srgbClr val="005851"/>
          </a:solidFill>
        </p:spPr>
        <p:txBody>
          <a:bodyPr wrap="square" lIns="0" tIns="0" rIns="0" bIns="0" rtlCol="0">
            <a:spAutoFit/>
          </a:bodyPr>
          <a:lstStyle/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endParaRPr lang="en-GB" sz="1600" b="1" dirty="0" smtClean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ja-JP" altLang="en-US" sz="24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 湿地は生物多様性の豊かな場所です</a:t>
            </a:r>
            <a:endParaRPr lang="en-US" altLang="ja-JP" sz="2400" b="1" dirty="0" smtClean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endParaRPr lang="en-GB" sz="1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2DD953E-DDA5-7542-B40E-27344F782F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0074" y="5517232"/>
            <a:ext cx="438150" cy="47625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186D908-E055-8D4C-929A-9F4C01650FF0}"/>
              </a:ext>
            </a:extLst>
          </p:cNvPr>
          <p:cNvSpPr txBox="1">
            <a:spLocks/>
          </p:cNvSpPr>
          <p:nvPr/>
        </p:nvSpPr>
        <p:spPr bwMode="auto">
          <a:xfrm>
            <a:off x="971600" y="567029"/>
            <a:ext cx="6480720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lang="de-CH" sz="2400" b="1" i="0">
                <a:solidFill>
                  <a:srgbClr val="3C6380"/>
                </a:solidFill>
                <a:latin typeface="Arial"/>
                <a:ea typeface="+mj-ea"/>
                <a:cs typeface="Arial"/>
              </a:defRPr>
            </a:lvl1pPr>
            <a:lvl2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2pPr>
            <a:lvl3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3pPr>
            <a:lvl4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4pPr>
            <a:lvl5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5pPr>
            <a:lvl6pPr marL="4572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6pPr>
            <a:lvl7pPr marL="9144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7pPr>
            <a:lvl8pPr marL="13716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8pPr>
            <a:lvl9pPr marL="18288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9pPr>
          </a:lstStyle>
          <a:p>
            <a:r>
              <a:rPr lang="ja-JP" altLang="en-US" sz="3200" dirty="0" smtClean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湿地とは</a:t>
            </a:r>
            <a:r>
              <a:rPr lang="en-GB" sz="3200" kern="0" dirty="0" smtClean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/>
            </a:r>
            <a:br>
              <a:rPr lang="en-GB" sz="3200" kern="0" dirty="0" smtClean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endParaRPr lang="en-US" sz="3200" kern="0" dirty="0">
              <a:solidFill>
                <a:srgbClr val="028979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12251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859B20B-D697-9644-87A8-1AD3F5055AA9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1CE59F-3E2C-43A1-9A3C-65F063D14E4A}" type="slidenum">
              <a:rPr lang="fr-C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fr-CH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86D908-E055-8D4C-929A-9F4C01650FF0}"/>
              </a:ext>
            </a:extLst>
          </p:cNvPr>
          <p:cNvSpPr txBox="1">
            <a:spLocks/>
          </p:cNvSpPr>
          <p:nvPr/>
        </p:nvSpPr>
        <p:spPr bwMode="auto">
          <a:xfrm>
            <a:off x="1043608" y="836712"/>
            <a:ext cx="8197796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lang="de-CH" sz="2400" b="1" i="0">
                <a:solidFill>
                  <a:srgbClr val="3C6380"/>
                </a:solidFill>
                <a:latin typeface="Arial"/>
                <a:ea typeface="+mj-ea"/>
                <a:cs typeface="Arial"/>
              </a:defRPr>
            </a:lvl1pPr>
            <a:lvl2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2pPr>
            <a:lvl3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3pPr>
            <a:lvl4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4pPr>
            <a:lvl5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5pPr>
            <a:lvl6pPr marL="4572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6pPr>
            <a:lvl7pPr marL="9144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7pPr>
            <a:lvl8pPr marL="13716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8pPr>
            <a:lvl9pPr marL="18288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9pPr>
          </a:lstStyle>
          <a:p>
            <a:r>
              <a:rPr lang="ja-JP" altLang="en-US" sz="3200" dirty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湿地</a:t>
            </a:r>
            <a:r>
              <a:rPr lang="ja-JP" altLang="en-US" sz="3200" dirty="0" smtClean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は生物</a:t>
            </a:r>
            <a:r>
              <a:rPr lang="ja-JP" altLang="en-US" sz="3200" dirty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多様性</a:t>
            </a:r>
            <a:r>
              <a:rPr lang="ja-JP" altLang="en-US" sz="3200" dirty="0" smtClean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の宝庫</a:t>
            </a:r>
            <a:r>
              <a:rPr lang="en-GB" sz="3200" kern="0" dirty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/>
            </a:r>
            <a:br>
              <a:rPr lang="en-GB" sz="3200" kern="0" dirty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endParaRPr lang="en-US" sz="3200" kern="0" dirty="0">
              <a:solidFill>
                <a:srgbClr val="028979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CBFD6E9-CEE3-7843-9036-EFE32FC11847}"/>
              </a:ext>
            </a:extLst>
          </p:cNvPr>
          <p:cNvSpPr txBox="1">
            <a:spLocks/>
          </p:cNvSpPr>
          <p:nvPr/>
        </p:nvSpPr>
        <p:spPr>
          <a:xfrm>
            <a:off x="1043608" y="1700808"/>
            <a:ext cx="5918780" cy="302433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defRPr sz="2100">
                <a:solidFill>
                  <a:srgbClr val="000000"/>
                </a:solidFill>
                <a:latin typeface="Arial" pitchFamily="-123" charset="0"/>
                <a:ea typeface="+mn-ea"/>
                <a:cs typeface="+mn-cs"/>
              </a:defRPr>
            </a:lvl1pPr>
            <a:lvl2pPr marL="266700" indent="-26511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2pPr>
            <a:lvl3pPr marL="533400" indent="-26511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3pPr>
            <a:lvl4pPr marL="815975" indent="-28098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4pPr>
            <a:lvl5pPr marL="10747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5pPr>
            <a:lvl6pPr marL="15319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6pPr>
            <a:lvl7pPr marL="19891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7pPr>
            <a:lvl8pPr marL="24463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8pPr>
            <a:lvl9pPr marL="29035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9pPr>
          </a:lstStyle>
          <a:p>
            <a:pPr lvl="0">
              <a:buFont typeface="Arial"/>
              <a:buChar char="•"/>
            </a:pPr>
            <a:r>
              <a:rPr lang="ja-JP" altLang="en-US" sz="26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世界の動植物種の</a:t>
            </a:r>
            <a:r>
              <a:rPr lang="en-US" altLang="ja-JP" sz="2600" b="1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40</a:t>
            </a:r>
            <a:r>
              <a:rPr lang="ja-JP" altLang="en-US" sz="2600" b="1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％</a:t>
            </a:r>
            <a:r>
              <a:rPr lang="ja-JP" altLang="en-US" sz="26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が、湿地に生息しています</a:t>
            </a:r>
            <a:endParaRPr lang="ja-JP" altLang="en-US" sz="2600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0">
              <a:buFont typeface="Arial"/>
              <a:buChar char="•"/>
            </a:pPr>
            <a:r>
              <a:rPr lang="ja-JP" altLang="en-US" sz="26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これまで</a:t>
            </a:r>
            <a:r>
              <a:rPr lang="ja-JP" altLang="en-US" sz="26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</a:t>
            </a:r>
            <a:r>
              <a:rPr lang="en-US" altLang="ja-JP" sz="26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10</a:t>
            </a:r>
            <a:r>
              <a:rPr lang="ja-JP" altLang="en-US" sz="26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万を</a:t>
            </a:r>
            <a:r>
              <a:rPr lang="ja-JP" altLang="en-US" sz="2600" b="1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超える淡水</a:t>
            </a:r>
            <a:r>
              <a:rPr lang="ja-JP" altLang="en-US" sz="26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種</a:t>
            </a:r>
            <a:r>
              <a:rPr lang="ja-JP" altLang="en-US" sz="26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が</a:t>
            </a:r>
            <a:r>
              <a:rPr lang="ja-JP" altLang="en-US" sz="26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湿地で</a:t>
            </a:r>
            <a:r>
              <a:rPr lang="ja-JP" altLang="en-US" sz="26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確認</a:t>
            </a:r>
            <a:r>
              <a:rPr lang="ja-JP" altLang="en-US" sz="26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されて</a:t>
            </a:r>
            <a:r>
              <a:rPr lang="ja-JP" altLang="en-US" sz="26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います</a:t>
            </a:r>
            <a:endParaRPr lang="ja-JP" altLang="en-US" sz="2600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0">
              <a:buFont typeface="Arial"/>
              <a:buChar char="•"/>
            </a:pPr>
            <a:r>
              <a:rPr lang="ja-JP" altLang="en-US" sz="26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特</a:t>
            </a:r>
            <a:r>
              <a:rPr lang="ja-JP" altLang="en-US" sz="26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</a:t>
            </a:r>
            <a:r>
              <a:rPr lang="ja-JP" altLang="en-US" sz="26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沿岸</a:t>
            </a:r>
            <a:r>
              <a:rPr lang="ja-JP" altLang="en-US" sz="2600" b="1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湿地</a:t>
            </a:r>
            <a:r>
              <a:rPr lang="ja-JP" altLang="en-US" sz="26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は、生物多様性が最も豊かな場所です</a:t>
            </a:r>
            <a:endParaRPr lang="en-US" sz="2600" kern="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B2E0313-B507-5646-8F76-D891EAA499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4797152"/>
            <a:ext cx="1010299" cy="107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917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859B20B-D697-9644-87A8-1AD3F5055AA9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1CE59F-3E2C-43A1-9A3C-65F063D14E4A}" type="slidenum">
              <a:rPr lang="fr-C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fr-CH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86D908-E055-8D4C-929A-9F4C01650FF0}"/>
              </a:ext>
            </a:extLst>
          </p:cNvPr>
          <p:cNvSpPr txBox="1">
            <a:spLocks/>
          </p:cNvSpPr>
          <p:nvPr/>
        </p:nvSpPr>
        <p:spPr bwMode="auto">
          <a:xfrm>
            <a:off x="1043608" y="836712"/>
            <a:ext cx="7558492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lang="de-CH" sz="2400" b="1" i="0">
                <a:solidFill>
                  <a:srgbClr val="3C6380"/>
                </a:solidFill>
                <a:latin typeface="Arial"/>
                <a:ea typeface="+mj-ea"/>
                <a:cs typeface="Arial"/>
              </a:defRPr>
            </a:lvl1pPr>
            <a:lvl2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2pPr>
            <a:lvl3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3pPr>
            <a:lvl4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4pPr>
            <a:lvl5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5pPr>
            <a:lvl6pPr marL="4572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6pPr>
            <a:lvl7pPr marL="9144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7pPr>
            <a:lvl8pPr marL="13716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8pPr>
            <a:lvl9pPr marL="18288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9pPr>
          </a:lstStyle>
          <a:p>
            <a:r>
              <a:rPr lang="ja-JP" altLang="en-US" sz="3200" dirty="0" smtClean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いのちあふれる湿地</a:t>
            </a:r>
            <a:endParaRPr lang="en-US" altLang="ja-JP" sz="3200" dirty="0">
              <a:solidFill>
                <a:srgbClr val="028979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CBFD6E9-CEE3-7843-9036-EFE32FC11847}"/>
              </a:ext>
            </a:extLst>
          </p:cNvPr>
          <p:cNvSpPr txBox="1">
            <a:spLocks/>
          </p:cNvSpPr>
          <p:nvPr/>
        </p:nvSpPr>
        <p:spPr>
          <a:xfrm>
            <a:off x="971600" y="1523925"/>
            <a:ext cx="6192688" cy="413732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defRPr sz="2100">
                <a:solidFill>
                  <a:srgbClr val="000000"/>
                </a:solidFill>
                <a:latin typeface="Arial" pitchFamily="-123" charset="0"/>
                <a:ea typeface="+mn-ea"/>
                <a:cs typeface="+mn-cs"/>
              </a:defRPr>
            </a:lvl1pPr>
            <a:lvl2pPr marL="266700" indent="-26511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2pPr>
            <a:lvl3pPr marL="533400" indent="-26511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3pPr>
            <a:lvl4pPr marL="815975" indent="-28098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4pPr>
            <a:lvl5pPr marL="10747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5pPr>
            <a:lvl6pPr marL="15319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6pPr>
            <a:lvl7pPr marL="19891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7pPr>
            <a:lvl8pPr marL="24463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8pPr>
            <a:lvl9pPr marL="29035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9pPr>
          </a:lstStyle>
          <a:p>
            <a:pPr marL="0" lvl="0" indent="0"/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湿地には様々な生きものが生息しています。例えば、</a:t>
            </a:r>
            <a:endParaRPr lang="en-US" altLang="ja-JP" sz="2400" dirty="0" smtClean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0">
              <a:buFont typeface="Arial"/>
              <a:buChar char="•"/>
            </a:pP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既に判明している魚種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</a:t>
            </a:r>
            <a:r>
              <a:rPr lang="en-US" altLang="ja-JP" sz="2400" b="1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30</a:t>
            </a:r>
            <a:r>
              <a:rPr lang="ja-JP" altLang="en-US" sz="24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％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。なお、</a:t>
            </a:r>
            <a:r>
              <a:rPr lang="en-US" altLang="ja-JP" sz="24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200</a:t>
            </a:r>
            <a:r>
              <a:rPr lang="ja-JP" altLang="en-US" sz="24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の淡水種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が</a:t>
            </a:r>
            <a:r>
              <a:rPr lang="ja-JP" altLang="en-US" sz="24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毎年新たに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発見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されて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います</a:t>
            </a:r>
            <a:endParaRPr lang="ja-JP" altLang="en-US" sz="2400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0">
              <a:buFont typeface="Arial"/>
              <a:buChar char="•"/>
            </a:pP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絶滅の危機にある多くの</a:t>
            </a:r>
            <a:r>
              <a:rPr lang="ja-JP" altLang="en-US" sz="24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両生類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</a:t>
            </a:r>
            <a:r>
              <a:rPr lang="ja-JP" altLang="en-US" sz="24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は虫類</a:t>
            </a:r>
            <a:endParaRPr lang="ja-JP" altLang="en-US" sz="2400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0">
              <a:buFont typeface="Arial"/>
              <a:buChar char="•"/>
            </a:pPr>
            <a:r>
              <a:rPr lang="ja-JP" altLang="en-US" sz="24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水鳥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（渡り鳥も留鳥も）</a:t>
            </a:r>
            <a:endParaRPr lang="ja-JP" altLang="en-US" sz="2400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0">
              <a:buFont typeface="Arial"/>
              <a:buChar char="•"/>
            </a:pP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数千の</a:t>
            </a:r>
            <a:r>
              <a:rPr lang="ja-JP" altLang="en-US" sz="2400" b="1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植物種</a:t>
            </a:r>
          </a:p>
          <a:p>
            <a:pPr lvl="0">
              <a:buFont typeface="Arial"/>
              <a:buChar char="•"/>
            </a:pP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特定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の湿地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でしか見られない</a:t>
            </a:r>
            <a:r>
              <a:rPr lang="ja-JP" altLang="en-US" sz="24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固有種</a:t>
            </a:r>
            <a:endParaRPr lang="en-US" sz="2400" b="1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FD874C9-161A-A741-BF9C-6EE3A92CA1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5301360"/>
            <a:ext cx="1308783" cy="13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841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859B20B-D697-9644-87A8-1AD3F5055AA9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1CE59F-3E2C-43A1-9A3C-65F063D14E4A}" type="slidenum">
              <a:rPr lang="fr-C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fr-CH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86D908-E055-8D4C-929A-9F4C01650FF0}"/>
              </a:ext>
            </a:extLst>
          </p:cNvPr>
          <p:cNvSpPr txBox="1">
            <a:spLocks/>
          </p:cNvSpPr>
          <p:nvPr/>
        </p:nvSpPr>
        <p:spPr bwMode="auto">
          <a:xfrm>
            <a:off x="960698" y="781884"/>
            <a:ext cx="6419614" cy="486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lang="de-CH" sz="2400" b="1" i="0">
                <a:solidFill>
                  <a:srgbClr val="3C6380"/>
                </a:solidFill>
                <a:latin typeface="Arial"/>
                <a:ea typeface="+mj-ea"/>
                <a:cs typeface="Arial"/>
              </a:defRPr>
            </a:lvl1pPr>
            <a:lvl2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2pPr>
            <a:lvl3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3pPr>
            <a:lvl4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4pPr>
            <a:lvl5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5pPr>
            <a:lvl6pPr marL="4572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6pPr>
            <a:lvl7pPr marL="9144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7pPr>
            <a:lvl8pPr marL="13716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8pPr>
            <a:lvl9pPr marL="18288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9pPr>
          </a:lstStyle>
          <a:p>
            <a:r>
              <a:rPr lang="ja-JP" altLang="en-US" sz="3000" dirty="0" smtClean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湿地</a:t>
            </a:r>
            <a:r>
              <a:rPr lang="ja-JP" altLang="en-US" sz="3000" dirty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の生物多様性が重要</a:t>
            </a:r>
            <a:r>
              <a:rPr lang="ja-JP" altLang="en-US" sz="3000" dirty="0" smtClean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な理由</a:t>
            </a:r>
            <a:endParaRPr lang="en-US" sz="3000" kern="0" dirty="0">
              <a:solidFill>
                <a:srgbClr val="028979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CBFD6E9-CEE3-7843-9036-EFE32FC11847}"/>
              </a:ext>
            </a:extLst>
          </p:cNvPr>
          <p:cNvSpPr txBox="1">
            <a:spLocks/>
          </p:cNvSpPr>
          <p:nvPr/>
        </p:nvSpPr>
        <p:spPr>
          <a:xfrm>
            <a:off x="1259632" y="1610451"/>
            <a:ext cx="6120680" cy="432048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defRPr sz="2100">
                <a:solidFill>
                  <a:srgbClr val="000000"/>
                </a:solidFill>
                <a:latin typeface="Arial" pitchFamily="-123" charset="0"/>
                <a:ea typeface="+mn-ea"/>
                <a:cs typeface="+mn-cs"/>
              </a:defRPr>
            </a:lvl1pPr>
            <a:lvl2pPr marL="266700" indent="-26511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2pPr>
            <a:lvl3pPr marL="533400" indent="-26511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3pPr>
            <a:lvl4pPr marL="815975" indent="-28098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4pPr>
            <a:lvl5pPr marL="10747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5pPr>
            <a:lvl6pPr marL="15319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6pPr>
            <a:lvl7pPr marL="19891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7pPr>
            <a:lvl8pPr marL="24463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8pPr>
            <a:lvl9pPr marL="29035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9pPr>
          </a:lstStyle>
          <a:p>
            <a:pPr lvl="0"/>
            <a:endParaRPr lang="en-GB" dirty="0">
              <a:solidFill>
                <a:srgbClr val="005851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CBFD6E9-CEE3-7843-9036-EFE32FC11847}"/>
              </a:ext>
            </a:extLst>
          </p:cNvPr>
          <p:cNvSpPr txBox="1">
            <a:spLocks/>
          </p:cNvSpPr>
          <p:nvPr/>
        </p:nvSpPr>
        <p:spPr>
          <a:xfrm>
            <a:off x="899592" y="1414740"/>
            <a:ext cx="6624736" cy="489458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defRPr sz="2100">
                <a:solidFill>
                  <a:srgbClr val="000000"/>
                </a:solidFill>
                <a:latin typeface="Arial" pitchFamily="-123" charset="0"/>
                <a:ea typeface="+mn-ea"/>
                <a:cs typeface="+mn-cs"/>
              </a:defRPr>
            </a:lvl1pPr>
            <a:lvl2pPr marL="266700" indent="-26511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2pPr>
            <a:lvl3pPr marL="533400" indent="-26511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3pPr>
            <a:lvl4pPr marL="815975" indent="-28098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4pPr>
            <a:lvl5pPr marL="10747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5pPr>
            <a:lvl6pPr marL="15319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6pPr>
            <a:lvl7pPr marL="19891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7pPr>
            <a:lvl8pPr marL="24463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8pPr>
            <a:lvl9pPr marL="29035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9pPr>
          </a:lstStyle>
          <a:p>
            <a:pPr>
              <a:buFont typeface="Arial"/>
              <a:buChar char="•"/>
            </a:pPr>
            <a:r>
              <a:rPr lang="ja-JP" altLang="en-US" sz="25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湿地は</a:t>
            </a:r>
            <a:r>
              <a:rPr lang="en-US" altLang="ja-JP" sz="25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10</a:t>
            </a:r>
            <a:r>
              <a:rPr lang="ja-JP" altLang="en-US" sz="25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億人の</a:t>
            </a:r>
            <a:r>
              <a:rPr lang="ja-JP" altLang="en-US" sz="2500" b="1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生活</a:t>
            </a:r>
            <a:r>
              <a:rPr lang="ja-JP" altLang="en-US" sz="25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を支え、</a:t>
            </a:r>
            <a:r>
              <a:rPr lang="ja-JP" altLang="en-US" sz="2500" b="1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世界の人々に食糧を</a:t>
            </a:r>
            <a:r>
              <a:rPr lang="ja-JP" altLang="en-US" sz="25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供給</a:t>
            </a:r>
            <a:r>
              <a:rPr lang="ja-JP" altLang="en-US" sz="25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しています</a:t>
            </a:r>
            <a:endParaRPr lang="en-US" altLang="ja-JP" sz="2500" dirty="0" smtClean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buFont typeface="Arial"/>
              <a:buChar char="•"/>
            </a:pPr>
            <a:r>
              <a:rPr lang="ja-JP" altLang="en-US" sz="25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沼沢地の</a:t>
            </a:r>
            <a:r>
              <a:rPr lang="ja-JP" altLang="en-US" sz="25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植生</a:t>
            </a:r>
            <a:r>
              <a:rPr lang="ja-JP" altLang="en-US" sz="25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は、汚染</a:t>
            </a:r>
            <a:r>
              <a:rPr lang="ja-JP" altLang="en-US" sz="25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物質をろ過し、</a:t>
            </a:r>
            <a:r>
              <a:rPr lang="ja-JP" altLang="en-US" sz="2500" b="1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水</a:t>
            </a:r>
            <a:r>
              <a:rPr lang="ja-JP" altLang="en-US" sz="25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を飲めるようにしています</a:t>
            </a:r>
            <a:endParaRPr lang="ja-JP" altLang="en-US" sz="2500" b="1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buFont typeface="Arial"/>
              <a:buChar char="•"/>
            </a:pPr>
            <a:r>
              <a:rPr lang="ja-JP" altLang="en-US" sz="25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泥炭地は地上にある</a:t>
            </a:r>
            <a:r>
              <a:rPr lang="ja-JP" altLang="en-US" sz="25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炭素</a:t>
            </a:r>
            <a:r>
              <a:rPr lang="ja-JP" altLang="en-US" sz="25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</a:t>
            </a:r>
            <a:r>
              <a:rPr lang="en-US" altLang="ja-JP" sz="25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30</a:t>
            </a:r>
            <a:r>
              <a:rPr lang="ja-JP" altLang="en-US" sz="25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％を貯蔵</a:t>
            </a:r>
            <a:r>
              <a:rPr lang="ja-JP" altLang="en-US" sz="25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しています</a:t>
            </a:r>
            <a:endParaRPr lang="ja-JP" altLang="en-US" sz="2500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buFont typeface="Arial"/>
              <a:buChar char="•"/>
            </a:pPr>
            <a:r>
              <a:rPr lang="ja-JP" altLang="en-US" sz="25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マングローブ</a:t>
            </a:r>
            <a:r>
              <a:rPr lang="ja-JP" altLang="en-US" sz="25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とサンゴ礁は、高潮</a:t>
            </a:r>
            <a:r>
              <a:rPr lang="ja-JP" altLang="en-US" sz="25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、台風、</a:t>
            </a:r>
            <a:r>
              <a:rPr lang="ja-JP" altLang="en-US" sz="25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津波の際</a:t>
            </a:r>
            <a:r>
              <a:rPr lang="ja-JP" altLang="en-US" sz="25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に、</a:t>
            </a:r>
            <a:r>
              <a:rPr lang="ja-JP" altLang="en-US" sz="25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沿岸地域を保護</a:t>
            </a:r>
            <a:r>
              <a:rPr lang="ja-JP" altLang="en-US" sz="25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します</a:t>
            </a:r>
            <a:endParaRPr lang="ja-JP" altLang="en-US" sz="2500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buFont typeface="Arial"/>
              <a:buChar char="•"/>
            </a:pPr>
            <a:r>
              <a:rPr lang="ja-JP" altLang="en-US" sz="25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湿地</a:t>
            </a:r>
            <a:r>
              <a:rPr lang="ja-JP" altLang="en-US" sz="25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は、毎年</a:t>
            </a:r>
            <a:r>
              <a:rPr lang="en-US" altLang="ja-JP" sz="25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47</a:t>
            </a:r>
            <a:r>
              <a:rPr lang="ja-JP" altLang="en-US" sz="25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兆米</a:t>
            </a:r>
            <a:r>
              <a:rPr lang="ja-JP" altLang="en-US" sz="25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ドルに相当する「</a:t>
            </a:r>
            <a:r>
              <a:rPr lang="ja-JP" altLang="en-US" sz="25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生態</a:t>
            </a:r>
            <a:r>
              <a:rPr lang="ja-JP" altLang="en-US" sz="2500" b="1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系</a:t>
            </a:r>
            <a:r>
              <a:rPr lang="ja-JP" altLang="en-US" sz="25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サービス</a:t>
            </a:r>
            <a:r>
              <a:rPr lang="ja-JP" altLang="en-US" sz="25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」を</a:t>
            </a:r>
            <a:r>
              <a:rPr lang="ja-JP" altLang="en-US" sz="25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提供して</a:t>
            </a:r>
            <a:r>
              <a:rPr lang="ja-JP" altLang="en-US" sz="25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います（森林、砂漠、草原よりも多い額）</a:t>
            </a:r>
            <a:endParaRPr lang="en-US" sz="2500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8ADED00-E9A2-A444-B3D6-BB5DBB5476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16984" y="390928"/>
            <a:ext cx="453068" cy="49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987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859B20B-D697-9644-87A8-1AD3F5055AA9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1CE59F-3E2C-43A1-9A3C-65F063D14E4A}" type="slidenum">
              <a:rPr lang="fr-C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fr-CH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86D908-E055-8D4C-929A-9F4C01650FF0}"/>
              </a:ext>
            </a:extLst>
          </p:cNvPr>
          <p:cNvSpPr txBox="1">
            <a:spLocks/>
          </p:cNvSpPr>
          <p:nvPr/>
        </p:nvSpPr>
        <p:spPr bwMode="auto">
          <a:xfrm>
            <a:off x="1187624" y="692696"/>
            <a:ext cx="6336704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lang="de-CH" sz="2400" b="1" i="0">
                <a:solidFill>
                  <a:srgbClr val="3C6380"/>
                </a:solidFill>
                <a:latin typeface="Arial"/>
                <a:ea typeface="+mj-ea"/>
                <a:cs typeface="Arial"/>
              </a:defRPr>
            </a:lvl1pPr>
            <a:lvl2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2pPr>
            <a:lvl3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3pPr>
            <a:lvl4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4pPr>
            <a:lvl5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5pPr>
            <a:lvl6pPr marL="4572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6pPr>
            <a:lvl7pPr marL="9144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7pPr>
            <a:lvl8pPr marL="13716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8pPr>
            <a:lvl9pPr marL="18288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9pPr>
          </a:lstStyle>
          <a:p>
            <a:r>
              <a:rPr lang="ja-JP" altLang="en-US" sz="3200" dirty="0" smtClean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人間による湿地の破壊</a:t>
            </a:r>
            <a:endParaRPr lang="en-US" altLang="ja-JP" sz="3200" dirty="0" smtClean="0">
              <a:solidFill>
                <a:srgbClr val="028979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sz="1000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342900" indent="-342900">
              <a:spcAft>
                <a:spcPct val="40000"/>
              </a:spcAft>
              <a:buFont typeface="Arial"/>
              <a:buChar char="•"/>
            </a:pPr>
            <a:r>
              <a:rPr lang="ja-JP" altLang="en-US" b="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湿地</a:t>
            </a:r>
            <a:r>
              <a:rPr lang="ja-JP" altLang="en-US" b="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</a:t>
            </a:r>
            <a:r>
              <a:rPr lang="ja-JP" altLang="en-US" b="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森林の</a:t>
            </a:r>
            <a:r>
              <a:rPr lang="en-US" altLang="ja-JP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</a:t>
            </a:r>
            <a:r>
              <a:rPr lang="ja-JP" altLang="en-US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倍の速さで失われ</a:t>
            </a:r>
            <a:r>
              <a:rPr lang="ja-JP" altLang="en-US" b="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て</a:t>
            </a:r>
            <a:r>
              <a:rPr lang="ja-JP" altLang="en-US" b="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います</a:t>
            </a:r>
          </a:p>
          <a:p>
            <a:pPr marL="342900" indent="-342900">
              <a:spcAft>
                <a:spcPct val="40000"/>
              </a:spcAft>
              <a:buFont typeface="Arial"/>
              <a:buChar char="•"/>
            </a:pPr>
            <a:r>
              <a:rPr lang="ja-JP" altLang="en-US" b="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これまでに、</a:t>
            </a:r>
            <a:r>
              <a:rPr lang="en-US" altLang="ja-JP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1970</a:t>
            </a:r>
            <a:r>
              <a:rPr lang="ja-JP" altLang="en-US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年代</a:t>
            </a:r>
            <a:r>
              <a:rPr lang="ja-JP" altLang="en-US" b="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と比べると</a:t>
            </a:r>
            <a:r>
              <a:rPr lang="en-US" altLang="ja-JP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35</a:t>
            </a:r>
            <a:r>
              <a:rPr lang="ja-JP" altLang="en-US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％</a:t>
            </a:r>
            <a:r>
              <a:rPr lang="ja-JP" altLang="en-US" b="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</a:t>
            </a:r>
            <a:r>
              <a:rPr lang="en-US" altLang="ja-JP" b="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/>
            </a:r>
            <a:br>
              <a:rPr lang="en-US" altLang="ja-JP" b="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en-US" altLang="ja-JP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1700</a:t>
            </a:r>
            <a:r>
              <a:rPr lang="ja-JP" altLang="en-US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年代</a:t>
            </a:r>
            <a:r>
              <a:rPr lang="ja-JP" altLang="en-US" b="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にさかのぼると</a:t>
            </a:r>
            <a:r>
              <a:rPr lang="en-US" altLang="ja-JP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87</a:t>
            </a:r>
            <a:r>
              <a:rPr lang="ja-JP" altLang="en-US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％</a:t>
            </a:r>
            <a:r>
              <a:rPr lang="ja-JP" altLang="en-US" b="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の湿地が　失われました</a:t>
            </a:r>
            <a:endParaRPr lang="en-US" sz="1200" b="0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ct val="40000"/>
              </a:spcAft>
            </a:pPr>
            <a:r>
              <a:rPr lang="ja-JP" altLang="en-US" sz="3200" dirty="0" smtClean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湿地の損失</a:t>
            </a:r>
            <a:r>
              <a:rPr lang="ja-JP" altLang="en-US" sz="3200" dirty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</a:t>
            </a:r>
            <a:r>
              <a:rPr lang="ja-JP" altLang="en-US" sz="3200" dirty="0" smtClean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原因</a:t>
            </a:r>
            <a:endParaRPr lang="en-US" altLang="ja-JP" dirty="0" smtClean="0">
              <a:solidFill>
                <a:srgbClr val="028979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342900" indent="-342900">
              <a:spcAft>
                <a:spcPct val="40000"/>
              </a:spcAft>
              <a:buFont typeface="Arial"/>
              <a:buChar char="•"/>
            </a:pPr>
            <a:r>
              <a:rPr lang="ja-JP" altLang="en-US" b="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排水と埋立（開発や土地利用の転用）</a:t>
            </a:r>
            <a:endParaRPr lang="ja-JP" altLang="en-US" b="0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342900" indent="-342900">
              <a:spcAft>
                <a:spcPct val="40000"/>
              </a:spcAft>
              <a:buFont typeface="Arial"/>
              <a:buChar char="•"/>
            </a:pPr>
            <a:r>
              <a:rPr lang="ja-JP" altLang="en-US" b="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汚染</a:t>
            </a:r>
          </a:p>
          <a:p>
            <a:pPr marL="342900" indent="-342900">
              <a:spcAft>
                <a:spcPct val="40000"/>
              </a:spcAft>
              <a:buFont typeface="Arial"/>
              <a:buChar char="•"/>
            </a:pPr>
            <a:r>
              <a:rPr lang="ja-JP" altLang="en-US" b="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資源の取りすぎ（魚の乱獲</a:t>
            </a:r>
            <a:r>
              <a:rPr lang="ja-JP" altLang="en-US" b="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など）</a:t>
            </a:r>
          </a:p>
          <a:p>
            <a:pPr marL="342900" indent="-342900">
              <a:spcAft>
                <a:spcPct val="40000"/>
              </a:spcAft>
              <a:buFont typeface="Arial"/>
              <a:buChar char="•"/>
            </a:pPr>
            <a:r>
              <a:rPr lang="ja-JP" altLang="en-US" b="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外来</a:t>
            </a:r>
            <a:r>
              <a:rPr lang="ja-JP" altLang="en-US" b="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種</a:t>
            </a:r>
            <a:endParaRPr lang="ja-JP" altLang="en-US" b="0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342900" indent="-342900">
              <a:spcAft>
                <a:spcPct val="40000"/>
              </a:spcAft>
              <a:buFont typeface="Arial"/>
              <a:buChar char="•"/>
            </a:pPr>
            <a:r>
              <a:rPr lang="ja-JP" altLang="en-US" b="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気候変動</a:t>
            </a:r>
            <a:endParaRPr lang="en-GB" b="0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 </a:t>
            </a:r>
            <a:endParaRPr lang="en-GB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 </a:t>
            </a:r>
            <a:endParaRPr lang="en-GB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GB" kern="0" dirty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/>
            </a:r>
            <a:br>
              <a:rPr lang="en-GB" kern="0" dirty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endParaRPr lang="en-US" kern="0" dirty="0">
              <a:solidFill>
                <a:srgbClr val="028979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CBFD6E9-CEE3-7843-9036-EFE32FC11847}"/>
              </a:ext>
            </a:extLst>
          </p:cNvPr>
          <p:cNvSpPr txBox="1">
            <a:spLocks/>
          </p:cNvSpPr>
          <p:nvPr/>
        </p:nvSpPr>
        <p:spPr>
          <a:xfrm>
            <a:off x="1259632" y="1610451"/>
            <a:ext cx="6120680" cy="432048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defRPr sz="2100">
                <a:solidFill>
                  <a:srgbClr val="000000"/>
                </a:solidFill>
                <a:latin typeface="Arial" pitchFamily="-123" charset="0"/>
                <a:ea typeface="+mn-ea"/>
                <a:cs typeface="+mn-cs"/>
              </a:defRPr>
            </a:lvl1pPr>
            <a:lvl2pPr marL="266700" indent="-26511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2pPr>
            <a:lvl3pPr marL="533400" indent="-26511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3pPr>
            <a:lvl4pPr marL="815975" indent="-28098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4pPr>
            <a:lvl5pPr marL="10747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5pPr>
            <a:lvl6pPr marL="15319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6pPr>
            <a:lvl7pPr marL="19891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7pPr>
            <a:lvl8pPr marL="24463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8pPr>
            <a:lvl9pPr marL="29035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9pPr>
          </a:lstStyle>
          <a:p>
            <a:pPr lvl="0"/>
            <a:endParaRPr lang="en-GB" dirty="0">
              <a:solidFill>
                <a:srgbClr val="005851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16B812D-E0BC-A944-A3F1-2DD5F2DD8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8366" y="4894544"/>
            <a:ext cx="1129258" cy="193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71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859B20B-D697-9644-87A8-1AD3F5055AA9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1CE59F-3E2C-43A1-9A3C-65F063D14E4A}" type="slidenum">
              <a:rPr lang="fr-C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fr-CH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86D908-E055-8D4C-929A-9F4C01650FF0}"/>
              </a:ext>
            </a:extLst>
          </p:cNvPr>
          <p:cNvSpPr txBox="1">
            <a:spLocks/>
          </p:cNvSpPr>
          <p:nvPr/>
        </p:nvSpPr>
        <p:spPr bwMode="auto">
          <a:xfrm>
            <a:off x="755576" y="836712"/>
            <a:ext cx="6815520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lang="de-CH" sz="2400" b="1" i="0">
                <a:solidFill>
                  <a:srgbClr val="3C6380"/>
                </a:solidFill>
                <a:latin typeface="Arial"/>
                <a:ea typeface="+mj-ea"/>
                <a:cs typeface="Arial"/>
              </a:defRPr>
            </a:lvl1pPr>
            <a:lvl2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2pPr>
            <a:lvl3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3pPr>
            <a:lvl4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4pPr>
            <a:lvl5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5pPr>
            <a:lvl6pPr marL="4572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6pPr>
            <a:lvl7pPr marL="9144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7pPr>
            <a:lvl8pPr marL="13716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8pPr>
            <a:lvl9pPr marL="18288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9pPr>
          </a:lstStyle>
          <a:p>
            <a:r>
              <a:rPr lang="ja-JP" altLang="en-US" sz="2800" dirty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生物</a:t>
            </a:r>
            <a:r>
              <a:rPr lang="ja-JP" altLang="en-US" sz="2800" dirty="0" smtClean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多様性は急速に減少しています。最も減少が激しいのは、湿地の生きものです。</a:t>
            </a:r>
            <a:endParaRPr lang="en-US" sz="2800" kern="0" dirty="0">
              <a:solidFill>
                <a:srgbClr val="028979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CBFD6E9-CEE3-7843-9036-EFE32FC11847}"/>
              </a:ext>
            </a:extLst>
          </p:cNvPr>
          <p:cNvSpPr txBox="1">
            <a:spLocks/>
          </p:cNvSpPr>
          <p:nvPr/>
        </p:nvSpPr>
        <p:spPr>
          <a:xfrm>
            <a:off x="899592" y="2099989"/>
            <a:ext cx="6264696" cy="3705275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defRPr sz="2100">
                <a:solidFill>
                  <a:srgbClr val="000000"/>
                </a:solidFill>
                <a:latin typeface="Arial" pitchFamily="-123" charset="0"/>
                <a:ea typeface="+mn-ea"/>
                <a:cs typeface="+mn-cs"/>
              </a:defRPr>
            </a:lvl1pPr>
            <a:lvl2pPr marL="266700" indent="-26511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2pPr>
            <a:lvl3pPr marL="533400" indent="-26511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3pPr>
            <a:lvl4pPr marL="815975" indent="-28098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4pPr>
            <a:lvl5pPr marL="10747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5pPr>
            <a:lvl6pPr marL="15319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6pPr>
            <a:lvl7pPr marL="19891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7pPr>
            <a:lvl8pPr marL="24463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8pPr>
            <a:lvl9pPr marL="29035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9pPr>
          </a:lstStyle>
          <a:p>
            <a:pPr lvl="0">
              <a:buFont typeface="Arial"/>
              <a:buChar char="•"/>
            </a:pPr>
            <a:r>
              <a:rPr lang="en-US" altLang="ja-JP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1970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年から</a:t>
            </a:r>
            <a:r>
              <a:rPr lang="en-US" altLang="ja-JP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2012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年の間に、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魚類、鳥類、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ほ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乳類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、両生類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、は虫類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の個体数が</a:t>
            </a:r>
            <a:r>
              <a:rPr lang="en-US" altLang="ja-JP" sz="2400" b="1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58</a:t>
            </a:r>
            <a:r>
              <a:rPr lang="ja-JP" altLang="en-US" sz="2400" b="1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％減少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しました</a:t>
            </a:r>
          </a:p>
          <a:p>
            <a:pPr lvl="0">
              <a:buFont typeface="Arial"/>
              <a:buChar char="•"/>
            </a:pPr>
            <a:r>
              <a:rPr lang="en-US" altLang="ja-JP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1970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年以来、</a:t>
            </a:r>
            <a:r>
              <a:rPr lang="ja-JP" altLang="en-US" sz="2400" b="1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内陸</a:t>
            </a:r>
            <a:r>
              <a:rPr lang="ja-JP" altLang="en-US" sz="24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湿地に生息する種の</a:t>
            </a:r>
            <a:r>
              <a:rPr lang="en-US" altLang="ja-JP" sz="24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81</a:t>
            </a:r>
            <a:r>
              <a:rPr lang="ja-JP" altLang="en-US" sz="2400" b="1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％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</a:t>
            </a:r>
            <a:r>
              <a:rPr lang="ja-JP" altLang="en-US" sz="24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沿岸・海洋に生息する種</a:t>
            </a:r>
            <a:r>
              <a:rPr lang="ja-JP" altLang="en-US" sz="2400" b="1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</a:t>
            </a:r>
            <a:r>
              <a:rPr lang="en-US" altLang="ja-JP" sz="2400" b="1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36</a:t>
            </a:r>
            <a:r>
              <a:rPr lang="ja-JP" altLang="en-US" sz="2400" b="1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％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が減少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しました</a:t>
            </a:r>
            <a:endParaRPr lang="ja-JP" altLang="en-US" sz="2400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0">
              <a:buFont typeface="Arial"/>
              <a:buChar char="•"/>
            </a:pP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水鳥、淡水に依存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するほ乳類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、ウミガメ、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サンゴなど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湿地に生息する種の</a:t>
            </a:r>
            <a:r>
              <a:rPr lang="en-US" altLang="ja-JP" sz="2400" b="1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25</a:t>
            </a:r>
            <a:r>
              <a:rPr lang="ja-JP" altLang="en-US" sz="2400" b="1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％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が</a:t>
            </a:r>
            <a:r>
              <a:rPr lang="ja-JP" altLang="en-US" sz="2400" b="1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絶滅の危機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にさらされて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います</a:t>
            </a:r>
            <a:endParaRPr lang="en-US" sz="2400" kern="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800F834-B1A2-6448-AFF8-66794AA500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750951">
            <a:off x="-527272" y="5343979"/>
            <a:ext cx="2696220" cy="35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981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859B20B-D697-9644-87A8-1AD3F5055AA9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1CE59F-3E2C-43A1-9A3C-65F063D14E4A}" type="slidenum">
              <a:rPr lang="fr-C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fr-CH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86D908-E055-8D4C-929A-9F4C01650FF0}"/>
              </a:ext>
            </a:extLst>
          </p:cNvPr>
          <p:cNvSpPr txBox="1">
            <a:spLocks/>
          </p:cNvSpPr>
          <p:nvPr/>
        </p:nvSpPr>
        <p:spPr bwMode="auto">
          <a:xfrm>
            <a:off x="1070518" y="908720"/>
            <a:ext cx="5879416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lang="de-CH" sz="2400" b="1" i="0">
                <a:solidFill>
                  <a:srgbClr val="3C6380"/>
                </a:solidFill>
                <a:latin typeface="Arial"/>
                <a:ea typeface="+mj-ea"/>
                <a:cs typeface="Arial"/>
              </a:defRPr>
            </a:lvl1pPr>
            <a:lvl2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2pPr>
            <a:lvl3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3pPr>
            <a:lvl4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4pPr>
            <a:lvl5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5pPr>
            <a:lvl6pPr marL="4572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6pPr>
            <a:lvl7pPr marL="9144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7pPr>
            <a:lvl8pPr marL="13716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8pPr>
            <a:lvl9pPr marL="18288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Frutiger 45 Light" pitchFamily="34" charset="-128"/>
              </a:defRPr>
            </a:lvl9pPr>
          </a:lstStyle>
          <a:p>
            <a:r>
              <a:rPr lang="ja-JP" altLang="en-US" sz="3200" kern="0" dirty="0" smtClean="0">
                <a:solidFill>
                  <a:srgbClr val="02897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これは非常事態です</a:t>
            </a:r>
            <a:endParaRPr lang="en-US" sz="3200" kern="0" dirty="0">
              <a:solidFill>
                <a:srgbClr val="028979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CBFD6E9-CEE3-7843-9036-EFE32FC11847}"/>
              </a:ext>
            </a:extLst>
          </p:cNvPr>
          <p:cNvSpPr txBox="1">
            <a:spLocks/>
          </p:cNvSpPr>
          <p:nvPr/>
        </p:nvSpPr>
        <p:spPr>
          <a:xfrm>
            <a:off x="1043608" y="1595933"/>
            <a:ext cx="6408712" cy="3705275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defRPr sz="2100">
                <a:solidFill>
                  <a:srgbClr val="000000"/>
                </a:solidFill>
                <a:latin typeface="Arial" pitchFamily="-123" charset="0"/>
                <a:ea typeface="+mn-ea"/>
                <a:cs typeface="+mn-cs"/>
              </a:defRPr>
            </a:lvl1pPr>
            <a:lvl2pPr marL="266700" indent="-26511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2pPr>
            <a:lvl3pPr marL="533400" indent="-26511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3pPr>
            <a:lvl4pPr marL="815975" indent="-280988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4pPr>
            <a:lvl5pPr marL="10747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charset="0"/>
              <a:buChar char="–"/>
              <a:defRPr sz="2100">
                <a:solidFill>
                  <a:srgbClr val="000000"/>
                </a:solidFill>
                <a:latin typeface="Arial" pitchFamily="-123" charset="0"/>
                <a:ea typeface="+mn-ea"/>
              </a:defRPr>
            </a:lvl5pPr>
            <a:lvl6pPr marL="15319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6pPr>
            <a:lvl7pPr marL="19891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7pPr>
            <a:lvl8pPr marL="24463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8pPr>
            <a:lvl9pPr marL="29035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9pPr>
          </a:lstStyle>
          <a:p>
            <a:pPr lvl="0">
              <a:buFont typeface="Arial"/>
              <a:buChar char="•"/>
            </a:pPr>
            <a:r>
              <a:rPr lang="en-US" altLang="ja-JP" sz="2400" b="1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100</a:t>
            </a:r>
            <a:r>
              <a:rPr lang="ja-JP" altLang="en-US" sz="2400" b="1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万種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の動植物種が絶滅の危機にさらされています</a:t>
            </a:r>
          </a:p>
          <a:p>
            <a:pPr lvl="0">
              <a:buFont typeface="Arial"/>
              <a:buChar char="•"/>
            </a:pP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人類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の歴史のどの時点より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も</a:t>
            </a:r>
            <a:r>
              <a:rPr lang="ja-JP" altLang="en-US" sz="24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種の減少のスピード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は速く、しかも、加速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しています</a:t>
            </a:r>
          </a:p>
          <a:p>
            <a:pPr lvl="0">
              <a:buFont typeface="Arial"/>
              <a:buChar char="•"/>
            </a:pPr>
            <a:r>
              <a:rPr lang="ja-JP" altLang="en-US" sz="2400" b="1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気候</a:t>
            </a:r>
            <a:r>
              <a:rPr lang="ja-JP" altLang="en-US" sz="24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変動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はその傾向をさらに悪化させています</a:t>
            </a:r>
            <a:endParaRPr lang="ja-JP" altLang="en-US" sz="2400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0">
              <a:buFont typeface="Arial"/>
              <a:buChar char="•"/>
            </a:pP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市民、</a:t>
            </a:r>
            <a:r>
              <a:rPr lang="en-US" altLang="ja-JP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NGO</a:t>
            </a:r>
            <a:r>
              <a:rPr lang="ja-JP" altLang="en-US" sz="2400" dirty="0" err="1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政府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は、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この</a:t>
            </a:r>
            <a:r>
              <a:rPr lang="ja-JP" altLang="en-US" sz="2400" b="1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流れを変える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ために取り組んでいます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。しかし</a:t>
            </a:r>
            <a:r>
              <a:rPr lang="ja-JP" altLang="en-US" sz="2400" dirty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</a:t>
            </a:r>
            <a:r>
              <a:rPr lang="ja-JP" altLang="en-US" sz="2400" dirty="0" smtClean="0">
                <a:solidFill>
                  <a:srgbClr val="00585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私たちが十分な結果を出しているとは言えません</a:t>
            </a:r>
            <a:endParaRPr lang="en-US" sz="2400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0">
              <a:buFont typeface="Arial"/>
              <a:buChar char="•"/>
            </a:pPr>
            <a:endParaRPr lang="en-US" sz="2400" dirty="0">
              <a:solidFill>
                <a:srgbClr val="00585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 </a:t>
            </a:r>
            <a:endParaRPr lang="en-GB" sz="2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indent="0"/>
            <a:endParaRPr lang="en-US" sz="2400" kern="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C8565B-FF90-B54A-97D6-BEB1E5D637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5385898"/>
            <a:ext cx="2836664" cy="1139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1648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MA" val="TCS"/>
  <p:tag name="SPRACHE" val="F"/>
  <p:tag name="MARKE" val="TCSF00"/>
  <p:tag name="VERSION" val="v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OTER" val="3pag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OX" val="TitelOhneTite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LIE" val="TitelOhn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OX" val="TitelOhneTitel"/>
</p:tagLst>
</file>

<file path=ppt/theme/theme1.xml><?xml version="1.0" encoding="utf-8"?>
<a:theme xmlns:a="http://schemas.openxmlformats.org/drawingml/2006/main" name="TCS Design">
  <a:themeElements>
    <a:clrScheme name="TCS Farben">
      <a:dk1>
        <a:srgbClr val="000000"/>
      </a:dk1>
      <a:lt1>
        <a:srgbClr val="FFFFFF"/>
      </a:lt1>
      <a:dk2>
        <a:srgbClr val="DCCDB2"/>
      </a:dk2>
      <a:lt2>
        <a:srgbClr val="FFEB00"/>
      </a:lt2>
      <a:accent1>
        <a:srgbClr val="F59B00"/>
      </a:accent1>
      <a:accent2>
        <a:srgbClr val="AAC800"/>
      </a:accent2>
      <a:accent3>
        <a:srgbClr val="50AFE1"/>
      </a:accent3>
      <a:accent4>
        <a:srgbClr val="005AA0"/>
      </a:accent4>
      <a:accent5>
        <a:srgbClr val="69A023"/>
      </a:accent5>
      <a:accent6>
        <a:srgbClr val="CD0046"/>
      </a:accent6>
      <a:hlink>
        <a:srgbClr val="000000"/>
      </a:hlink>
      <a:folHlink>
        <a:srgbClr val="000000"/>
      </a:folHlink>
    </a:clrScheme>
    <a:fontScheme name="TCS Schrift">
      <a:majorFont>
        <a:latin typeface="TCS Museo Slab"/>
        <a:ea typeface=""/>
        <a:cs typeface=""/>
      </a:majorFont>
      <a:minorFont>
        <a:latin typeface="TCS Museo Sans"/>
        <a:ea typeface=""/>
        <a:cs typeface=""/>
      </a:minorFont>
    </a:fontScheme>
    <a:fmtScheme name="Hyperio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white"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err="1" smtClean="0">
            <a:ln>
              <a:noFill/>
            </a:ln>
            <a:solidFill>
              <a:schemeClr val="tx1"/>
            </a:solidFill>
            <a:effectLst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utiger 45 Light" pitchFamily="34" charset="-128"/>
          </a:defRPr>
        </a:defPPr>
      </a:lstStyle>
    </a:lnDef>
    <a:txDef>
      <a:spPr bwMode="auto"/>
      <a:bodyPr wrap="square" lIns="0" tIns="0" rIns="0" bIns="0" rtlCol="0">
        <a:spAutoFit/>
      </a:bodyPr>
      <a:lstStyle>
        <a:defPPr indent="-226800" defTabSz="226800" eaLnBrk="0" fontAlgn="base" hangingPunct="0">
          <a:lnSpc>
            <a:spcPct val="95000"/>
          </a:lnSpc>
          <a:spcBef>
            <a:spcPct val="0"/>
          </a:spcBef>
          <a:defRPr sz="1200" kern="0" dirty="0" smtClean="0">
            <a:solidFill>
              <a:srgbClr val="00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TCS PowerPoint CD NEU v2 FRA light.pptx" id="{FD2BF61E-C8AA-421E-8CDA-21D9A302FA35}" vid="{A5894090-204F-4A8C-BB84-592A45CD9EDC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Larissa-Design">
  <a:themeElements>
    <a:clrScheme name="Post-Farben">
      <a:dk1>
        <a:sysClr val="windowText" lastClr="000000"/>
      </a:dk1>
      <a:lt1>
        <a:srgbClr val="FFFFFF"/>
      </a:lt1>
      <a:dk2>
        <a:srgbClr val="584125"/>
      </a:dk2>
      <a:lt2>
        <a:srgbClr val="FFCC00"/>
      </a:lt2>
      <a:accent1>
        <a:srgbClr val="F49E00"/>
      </a:accent1>
      <a:accent2>
        <a:srgbClr val="A51728"/>
      </a:accent2>
      <a:accent3>
        <a:srgbClr val="A5C400"/>
      </a:accent3>
      <a:accent4>
        <a:srgbClr val="3D6F1A"/>
      </a:accent4>
      <a:accent5>
        <a:srgbClr val="00B5D1"/>
      </a:accent5>
      <a:accent6>
        <a:srgbClr val="00545E"/>
      </a:accent6>
      <a:hlink>
        <a:srgbClr val="000000"/>
      </a:hlink>
      <a:folHlink>
        <a:srgbClr val="000000"/>
      </a:folHlink>
    </a:clrScheme>
    <a:fontScheme name="Post-Schrift">
      <a:majorFont>
        <a:latin typeface="Frutiger 45 Light"/>
        <a:ea typeface=""/>
        <a:cs typeface=""/>
      </a:majorFont>
      <a:minorFont>
        <a:latin typeface="Frutiger 45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Larissa-Design">
  <a:themeElements>
    <a:clrScheme name="Post-Farben">
      <a:dk1>
        <a:sysClr val="windowText" lastClr="000000"/>
      </a:dk1>
      <a:lt1>
        <a:srgbClr val="FFFFFF"/>
      </a:lt1>
      <a:dk2>
        <a:srgbClr val="584125"/>
      </a:dk2>
      <a:lt2>
        <a:srgbClr val="FFCC00"/>
      </a:lt2>
      <a:accent1>
        <a:srgbClr val="F49E00"/>
      </a:accent1>
      <a:accent2>
        <a:srgbClr val="A51728"/>
      </a:accent2>
      <a:accent3>
        <a:srgbClr val="A5C400"/>
      </a:accent3>
      <a:accent4>
        <a:srgbClr val="3D6F1A"/>
      </a:accent4>
      <a:accent5>
        <a:srgbClr val="00B5D1"/>
      </a:accent5>
      <a:accent6>
        <a:srgbClr val="00545E"/>
      </a:accent6>
      <a:hlink>
        <a:srgbClr val="000000"/>
      </a:hlink>
      <a:folHlink>
        <a:srgbClr val="000000"/>
      </a:folHlink>
    </a:clrScheme>
    <a:fontScheme name="Post-Schrift">
      <a:majorFont>
        <a:latin typeface="Frutiger 45 Light"/>
        <a:ea typeface=""/>
        <a:cs typeface=""/>
      </a:majorFont>
      <a:minorFont>
        <a:latin typeface="Frutiger 45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Basisversion_FRA</Template>
  <TotalTime>0</TotalTime>
  <Words>620</Words>
  <Application>Microsoft Office PowerPoint</Application>
  <PresentationFormat>画面に合わせる (4:3)</PresentationFormat>
  <Paragraphs>103</Paragraphs>
  <Slides>13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4</vt:i4>
      </vt:variant>
      <vt:variant>
        <vt:lpstr>スライド タイトル</vt:lpstr>
      </vt:variant>
      <vt:variant>
        <vt:i4>13</vt:i4>
      </vt:variant>
    </vt:vector>
  </HeadingPairs>
  <TitlesOfParts>
    <vt:vector size="27" baseType="lpstr">
      <vt:lpstr>Frutiger 45 Light</vt:lpstr>
      <vt:lpstr>ＭＳ Ｐゴシック</vt:lpstr>
      <vt:lpstr>TCS Museo Sans</vt:lpstr>
      <vt:lpstr>メイリオ</vt:lpstr>
      <vt:lpstr>Arial</vt:lpstr>
      <vt:lpstr>Calibri</vt:lpstr>
      <vt:lpstr>Calibri Light</vt:lpstr>
      <vt:lpstr>Courier New</vt:lpstr>
      <vt:lpstr>Segoe UI</vt:lpstr>
      <vt:lpstr>Wingdings</vt:lpstr>
      <vt:lpstr>TCS Design</vt:lpstr>
      <vt:lpstr>Conception personnalisée</vt:lpstr>
      <vt:lpstr>1_Conception personnalisée</vt:lpstr>
      <vt:lpstr>2_Conception personnalisée</vt:lpstr>
      <vt:lpstr> 湿地の生物多様性は なぜ重要なのか？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2020-01-27T11:54:58Z</dcterms:created>
  <dcterms:modified xsi:type="dcterms:W3CDTF">2020-01-27T12:11:47Z</dcterms:modified>
</cp:coreProperties>
</file>